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30"/>
  </p:notesMasterIdLst>
  <p:handoutMasterIdLst>
    <p:handoutMasterId r:id="rId31"/>
  </p:handoutMasterIdLst>
  <p:sldIdLst>
    <p:sldId id="324" r:id="rId2"/>
    <p:sldId id="273" r:id="rId3"/>
    <p:sldId id="328" r:id="rId4"/>
    <p:sldId id="325" r:id="rId5"/>
    <p:sldId id="283" r:id="rId6"/>
    <p:sldId id="329" r:id="rId7"/>
    <p:sldId id="295" r:id="rId8"/>
    <p:sldId id="276" r:id="rId9"/>
    <p:sldId id="277" r:id="rId10"/>
    <p:sldId id="278" r:id="rId11"/>
    <p:sldId id="298" r:id="rId12"/>
    <p:sldId id="294" r:id="rId13"/>
    <p:sldId id="301" r:id="rId14"/>
    <p:sldId id="299" r:id="rId15"/>
    <p:sldId id="303" r:id="rId16"/>
    <p:sldId id="300" r:id="rId17"/>
    <p:sldId id="306" r:id="rId18"/>
    <p:sldId id="307" r:id="rId19"/>
    <p:sldId id="305" r:id="rId20"/>
    <p:sldId id="304" r:id="rId21"/>
    <p:sldId id="308" r:id="rId22"/>
    <p:sldId id="287" r:id="rId23"/>
    <p:sldId id="288" r:id="rId24"/>
    <p:sldId id="289" r:id="rId25"/>
    <p:sldId id="290" r:id="rId26"/>
    <p:sldId id="291" r:id="rId27"/>
    <p:sldId id="292" r:id="rId28"/>
    <p:sldId id="293" r:id="rId29"/>
  </p:sldIdLst>
  <p:sldSz cx="9906000" cy="6858000" type="A4"/>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C3E2F7"/>
    <a:srgbClr val="00B0F0"/>
    <a:srgbClr val="042349"/>
    <a:srgbClr val="D1D8DE"/>
    <a:srgbClr val="005AAA"/>
    <a:srgbClr val="FF6600"/>
    <a:srgbClr val="A0B1C1"/>
    <a:srgbClr val="29384B"/>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735" autoAdjust="0"/>
    <p:restoredTop sz="82424" autoAdjust="0"/>
  </p:normalViewPr>
  <p:slideViewPr>
    <p:cSldViewPr snapToGrid="0">
      <p:cViewPr varScale="1">
        <p:scale>
          <a:sx n="114" d="100"/>
          <a:sy n="114" d="100"/>
        </p:scale>
        <p:origin x="900" y="102"/>
      </p:cViewPr>
      <p:guideLst/>
    </p:cSldViewPr>
  </p:slideViewPr>
  <p:notesTextViewPr>
    <p:cViewPr>
      <p:scale>
        <a:sx n="1" d="1"/>
        <a:sy n="1" d="1"/>
      </p:scale>
      <p:origin x="0" y="0"/>
    </p:cViewPr>
  </p:notesTextViewPr>
  <p:sorterViewPr>
    <p:cViewPr>
      <p:scale>
        <a:sx n="100" d="100"/>
        <a:sy n="100" d="100"/>
      </p:scale>
      <p:origin x="0" y="-15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4275401" cy="337959"/>
          </a:xfrm>
          <a:prstGeom prst="rect">
            <a:avLst/>
          </a:prstGeom>
        </p:spPr>
        <p:txBody>
          <a:bodyPr vert="horz" lIns="93322" tIns="46661" rIns="93322" bIns="46661" rtlCol="0"/>
          <a:lstStyle>
            <a:lvl1pPr algn="l">
              <a:defRPr sz="1200"/>
            </a:lvl1pPr>
          </a:lstStyle>
          <a:p>
            <a:endParaRPr lang="en-US"/>
          </a:p>
        </p:txBody>
      </p:sp>
      <p:sp>
        <p:nvSpPr>
          <p:cNvPr id="3" name="Date Placeholder 2"/>
          <p:cNvSpPr>
            <a:spLocks noGrp="1"/>
          </p:cNvSpPr>
          <p:nvPr>
            <p:ph type="dt" sz="quarter" idx="1"/>
          </p:nvPr>
        </p:nvSpPr>
        <p:spPr>
          <a:xfrm>
            <a:off x="5588633" y="2"/>
            <a:ext cx="4275401" cy="337959"/>
          </a:xfrm>
          <a:prstGeom prst="rect">
            <a:avLst/>
          </a:prstGeom>
        </p:spPr>
        <p:txBody>
          <a:bodyPr vert="horz" lIns="93322" tIns="46661" rIns="93322" bIns="46661" rtlCol="0"/>
          <a:lstStyle>
            <a:lvl1pPr algn="r">
              <a:defRPr sz="1200"/>
            </a:lvl1pPr>
          </a:lstStyle>
          <a:p>
            <a:fld id="{2BCAFC7A-71DD-4C2C-B63D-60FDC7DD5449}" type="datetimeFigureOut">
              <a:rPr lang="en-US" smtClean="0"/>
              <a:t>10/4/2022</a:t>
            </a:fld>
            <a:endParaRPr lang="en-US"/>
          </a:p>
        </p:txBody>
      </p:sp>
      <p:sp>
        <p:nvSpPr>
          <p:cNvPr id="4" name="Footer Placeholder 3"/>
          <p:cNvSpPr>
            <a:spLocks noGrp="1"/>
          </p:cNvSpPr>
          <p:nvPr>
            <p:ph type="ftr" sz="quarter" idx="2"/>
          </p:nvPr>
        </p:nvSpPr>
        <p:spPr>
          <a:xfrm>
            <a:off x="3" y="6397807"/>
            <a:ext cx="4275401" cy="337958"/>
          </a:xfrm>
          <a:prstGeom prst="rect">
            <a:avLst/>
          </a:prstGeom>
        </p:spPr>
        <p:txBody>
          <a:bodyPr vert="horz" lIns="93322" tIns="46661" rIns="93322" bIns="46661" rtlCol="0" anchor="b"/>
          <a:lstStyle>
            <a:lvl1pPr algn="l">
              <a:defRPr sz="1200"/>
            </a:lvl1pPr>
          </a:lstStyle>
          <a:p>
            <a:endParaRPr lang="en-US"/>
          </a:p>
        </p:txBody>
      </p:sp>
      <p:sp>
        <p:nvSpPr>
          <p:cNvPr id="5" name="Slide Number Placeholder 4"/>
          <p:cNvSpPr>
            <a:spLocks noGrp="1"/>
          </p:cNvSpPr>
          <p:nvPr>
            <p:ph type="sldNum" sz="quarter" idx="3"/>
          </p:nvPr>
        </p:nvSpPr>
        <p:spPr>
          <a:xfrm>
            <a:off x="5588633" y="6397807"/>
            <a:ext cx="4275401" cy="337958"/>
          </a:xfrm>
          <a:prstGeom prst="rect">
            <a:avLst/>
          </a:prstGeom>
        </p:spPr>
        <p:txBody>
          <a:bodyPr vert="horz" lIns="93322" tIns="46661" rIns="93322" bIns="46661" rtlCol="0" anchor="b"/>
          <a:lstStyle>
            <a:lvl1pPr algn="r">
              <a:defRPr sz="1200"/>
            </a:lvl1pPr>
          </a:lstStyle>
          <a:p>
            <a:fld id="{DA6FC261-E491-4C42-A663-B95247CC46D9}" type="slidenum">
              <a:rPr lang="en-US" smtClean="0"/>
              <a:t>‹#›</a:t>
            </a:fld>
            <a:endParaRPr lang="en-US"/>
          </a:p>
        </p:txBody>
      </p:sp>
    </p:spTree>
    <p:extLst>
      <p:ext uri="{BB962C8B-B14F-4D97-AF65-F5344CB8AC3E}">
        <p14:creationId xmlns:p14="http://schemas.microsoft.com/office/powerpoint/2010/main" val="1622031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4275401" cy="337959"/>
          </a:xfrm>
          <a:prstGeom prst="rect">
            <a:avLst/>
          </a:prstGeom>
        </p:spPr>
        <p:txBody>
          <a:bodyPr vert="horz" lIns="93322" tIns="46661" rIns="93322" bIns="46661" rtlCol="0"/>
          <a:lstStyle>
            <a:lvl1pPr algn="l">
              <a:defRPr sz="1200"/>
            </a:lvl1pPr>
          </a:lstStyle>
          <a:p>
            <a:endParaRPr lang="en-US"/>
          </a:p>
        </p:txBody>
      </p:sp>
      <p:sp>
        <p:nvSpPr>
          <p:cNvPr id="3" name="Date Placeholder 2"/>
          <p:cNvSpPr>
            <a:spLocks noGrp="1"/>
          </p:cNvSpPr>
          <p:nvPr>
            <p:ph type="dt" idx="1"/>
          </p:nvPr>
        </p:nvSpPr>
        <p:spPr>
          <a:xfrm>
            <a:off x="5588633" y="2"/>
            <a:ext cx="4275401" cy="337959"/>
          </a:xfrm>
          <a:prstGeom prst="rect">
            <a:avLst/>
          </a:prstGeom>
        </p:spPr>
        <p:txBody>
          <a:bodyPr vert="horz" lIns="93322" tIns="46661" rIns="93322" bIns="46661" rtlCol="0"/>
          <a:lstStyle>
            <a:lvl1pPr algn="r">
              <a:defRPr sz="1200"/>
            </a:lvl1pPr>
          </a:lstStyle>
          <a:p>
            <a:fld id="{D85ECAFD-F005-4163-B10D-85806DC43F93}" type="datetimeFigureOut">
              <a:rPr lang="en-US" smtClean="0"/>
              <a:t>10/4/2022</a:t>
            </a:fld>
            <a:endParaRPr lang="en-US"/>
          </a:p>
        </p:txBody>
      </p:sp>
      <p:sp>
        <p:nvSpPr>
          <p:cNvPr id="4" name="Slide Image Placeholder 3"/>
          <p:cNvSpPr>
            <a:spLocks noGrp="1" noRot="1" noChangeAspect="1"/>
          </p:cNvSpPr>
          <p:nvPr>
            <p:ph type="sldImg" idx="2"/>
          </p:nvPr>
        </p:nvSpPr>
        <p:spPr>
          <a:xfrm>
            <a:off x="3290888" y="841375"/>
            <a:ext cx="3284537" cy="2274888"/>
          </a:xfrm>
          <a:prstGeom prst="rect">
            <a:avLst/>
          </a:prstGeom>
          <a:noFill/>
          <a:ln w="12700">
            <a:solidFill>
              <a:prstClr val="black"/>
            </a:solidFill>
          </a:ln>
        </p:spPr>
        <p:txBody>
          <a:bodyPr vert="horz" lIns="93322" tIns="46661" rIns="93322" bIns="46661" rtlCol="0" anchor="ctr"/>
          <a:lstStyle/>
          <a:p>
            <a:endParaRPr lang="en-US"/>
          </a:p>
        </p:txBody>
      </p:sp>
      <p:sp>
        <p:nvSpPr>
          <p:cNvPr id="5" name="Notes Placeholder 4"/>
          <p:cNvSpPr>
            <a:spLocks noGrp="1"/>
          </p:cNvSpPr>
          <p:nvPr>
            <p:ph type="body" sz="quarter" idx="3"/>
          </p:nvPr>
        </p:nvSpPr>
        <p:spPr>
          <a:xfrm>
            <a:off x="986632" y="3241588"/>
            <a:ext cx="7893050" cy="2652206"/>
          </a:xfrm>
          <a:prstGeom prst="rect">
            <a:avLst/>
          </a:prstGeom>
        </p:spPr>
        <p:txBody>
          <a:bodyPr vert="horz" lIns="93322" tIns="46661" rIns="93322" bIns="4666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6397807"/>
            <a:ext cx="4275401" cy="337958"/>
          </a:xfrm>
          <a:prstGeom prst="rect">
            <a:avLst/>
          </a:prstGeom>
        </p:spPr>
        <p:txBody>
          <a:bodyPr vert="horz" lIns="93322" tIns="46661" rIns="93322" bIns="46661" rtlCol="0" anchor="b"/>
          <a:lstStyle>
            <a:lvl1pPr algn="l">
              <a:defRPr sz="1200"/>
            </a:lvl1pPr>
          </a:lstStyle>
          <a:p>
            <a:endParaRPr lang="en-US"/>
          </a:p>
        </p:txBody>
      </p:sp>
      <p:sp>
        <p:nvSpPr>
          <p:cNvPr id="7" name="Slide Number Placeholder 6"/>
          <p:cNvSpPr>
            <a:spLocks noGrp="1"/>
          </p:cNvSpPr>
          <p:nvPr>
            <p:ph type="sldNum" sz="quarter" idx="5"/>
          </p:nvPr>
        </p:nvSpPr>
        <p:spPr>
          <a:xfrm>
            <a:off x="5588633" y="6397807"/>
            <a:ext cx="4275401" cy="337958"/>
          </a:xfrm>
          <a:prstGeom prst="rect">
            <a:avLst/>
          </a:prstGeom>
        </p:spPr>
        <p:txBody>
          <a:bodyPr vert="horz" lIns="93322" tIns="46661" rIns="93322" bIns="46661" rtlCol="0" anchor="b"/>
          <a:lstStyle>
            <a:lvl1pPr algn="r">
              <a:defRPr sz="1200"/>
            </a:lvl1pPr>
          </a:lstStyle>
          <a:p>
            <a:fld id="{333E963C-1534-4F8D-B2A7-66D81AA25953}" type="slidenum">
              <a:rPr lang="en-US" smtClean="0"/>
              <a:t>‹#›</a:t>
            </a:fld>
            <a:endParaRPr lang="en-US"/>
          </a:p>
        </p:txBody>
      </p:sp>
    </p:spTree>
    <p:extLst>
      <p:ext uri="{BB962C8B-B14F-4D97-AF65-F5344CB8AC3E}">
        <p14:creationId xmlns:p14="http://schemas.microsoft.com/office/powerpoint/2010/main" val="2811850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90888" y="841375"/>
            <a:ext cx="3284537" cy="227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3E963C-1534-4F8D-B2A7-66D81AA25953}" type="slidenum">
              <a:rPr lang="en-US" smtClean="0"/>
              <a:t>8</a:t>
            </a:fld>
            <a:endParaRPr lang="en-US"/>
          </a:p>
        </p:txBody>
      </p:sp>
    </p:spTree>
    <p:extLst>
      <p:ext uri="{BB962C8B-B14F-4D97-AF65-F5344CB8AC3E}">
        <p14:creationId xmlns:p14="http://schemas.microsoft.com/office/powerpoint/2010/main" val="382436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90888" y="841375"/>
            <a:ext cx="3284537" cy="227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3E963C-1534-4F8D-B2A7-66D81AA25953}" type="slidenum">
              <a:rPr lang="en-US" smtClean="0"/>
              <a:t>22</a:t>
            </a:fld>
            <a:endParaRPr lang="en-US"/>
          </a:p>
        </p:txBody>
      </p:sp>
    </p:spTree>
    <p:extLst>
      <p:ext uri="{BB962C8B-B14F-4D97-AF65-F5344CB8AC3E}">
        <p14:creationId xmlns:p14="http://schemas.microsoft.com/office/powerpoint/2010/main" val="3118905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90888" y="841375"/>
            <a:ext cx="3284537" cy="227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3E963C-1534-4F8D-B2A7-66D81AA25953}" type="slidenum">
              <a:rPr lang="en-US" smtClean="0"/>
              <a:t>26</a:t>
            </a:fld>
            <a:endParaRPr lang="en-US"/>
          </a:p>
        </p:txBody>
      </p:sp>
    </p:spTree>
    <p:extLst>
      <p:ext uri="{BB962C8B-B14F-4D97-AF65-F5344CB8AC3E}">
        <p14:creationId xmlns:p14="http://schemas.microsoft.com/office/powerpoint/2010/main" val="2526518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696180" y="1169931"/>
            <a:ext cx="5216071"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77850" y="533403"/>
            <a:ext cx="6667606"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77850" y="3843868"/>
            <a:ext cx="5367104" cy="1913466"/>
          </a:xfrm>
        </p:spPr>
        <p:txBody>
          <a:bodyPr anchor="t">
            <a:normAutofit/>
          </a:bodyPr>
          <a:lstStyle>
            <a:lvl1pPr marL="0" indent="0" algn="l">
              <a:buNone/>
              <a:defRPr sz="2000">
                <a:solidFill>
                  <a:schemeClr val="bg2">
                    <a:lumMod val="75000"/>
                  </a:schemeClr>
                </a:solidFill>
              </a:defRPr>
            </a:lvl1pPr>
            <a:lvl2pPr marL="457197" indent="0" algn="ctr">
              <a:buNone/>
              <a:defRPr>
                <a:solidFill>
                  <a:schemeClr val="tx1">
                    <a:tint val="75000"/>
                  </a:schemeClr>
                </a:solidFill>
              </a:defRPr>
            </a:lvl2pPr>
            <a:lvl3pPr marL="914395" indent="0" algn="ctr">
              <a:buNone/>
              <a:defRPr>
                <a:solidFill>
                  <a:schemeClr val="tx1">
                    <a:tint val="75000"/>
                  </a:schemeClr>
                </a:solidFill>
              </a:defRPr>
            </a:lvl3pPr>
            <a:lvl4pPr marL="1371592" indent="0" algn="ctr">
              <a:buNone/>
              <a:defRPr>
                <a:solidFill>
                  <a:schemeClr val="tx1">
                    <a:tint val="75000"/>
                  </a:schemeClr>
                </a:solidFill>
              </a:defRPr>
            </a:lvl4pPr>
            <a:lvl5pPr marL="1828789" indent="0" algn="ctr">
              <a:buNone/>
              <a:defRPr>
                <a:solidFill>
                  <a:schemeClr val="tx1">
                    <a:tint val="75000"/>
                  </a:schemeClr>
                </a:solidFill>
              </a:defRPr>
            </a:lvl5pPr>
            <a:lvl6pPr marL="2285987" indent="0" algn="ctr">
              <a:buNone/>
              <a:defRPr>
                <a:solidFill>
                  <a:schemeClr val="tx1">
                    <a:tint val="75000"/>
                  </a:schemeClr>
                </a:solidFill>
              </a:defRPr>
            </a:lvl6pPr>
            <a:lvl7pPr marL="2743184" indent="0" algn="ctr">
              <a:buNone/>
              <a:defRPr>
                <a:solidFill>
                  <a:schemeClr val="tx1">
                    <a:tint val="75000"/>
                  </a:schemeClr>
                </a:solidFill>
              </a:defRPr>
            </a:lvl7pPr>
            <a:lvl8pPr marL="3200381" indent="0" algn="ctr">
              <a:buNone/>
              <a:defRPr>
                <a:solidFill>
                  <a:schemeClr val="tx1">
                    <a:tint val="75000"/>
                  </a:schemeClr>
                </a:solidFill>
              </a:defRPr>
            </a:lvl8pPr>
            <a:lvl9pPr marL="365757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10/4/2022</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1609985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7853" y="4495800"/>
            <a:ext cx="7101106"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77853" y="533400"/>
            <a:ext cx="7101106"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832853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7850" y="1981204"/>
            <a:ext cx="6936007"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77853" y="4487338"/>
            <a:ext cx="6936006" cy="1532467"/>
          </a:xfrm>
        </p:spPr>
        <p:txBody>
          <a:bodyPr anchor="t">
            <a:normAutofit/>
          </a:bodyPr>
          <a:lstStyle>
            <a:lvl1pPr marL="0" indent="0" algn="l">
              <a:buNone/>
              <a:defRPr sz="1800">
                <a:solidFill>
                  <a:schemeClr val="bg2">
                    <a:lumMod val="75000"/>
                  </a:schemeClr>
                </a:solidFill>
              </a:defRPr>
            </a:lvl1pPr>
            <a:lvl2pPr marL="457197" indent="0">
              <a:buNone/>
              <a:defRPr sz="1800">
                <a:solidFill>
                  <a:schemeClr val="tx1">
                    <a:tint val="75000"/>
                  </a:schemeClr>
                </a:solidFill>
              </a:defRPr>
            </a:lvl2pPr>
            <a:lvl3pPr marL="914395" indent="0">
              <a:buNone/>
              <a:defRPr sz="1600">
                <a:solidFill>
                  <a:schemeClr val="tx1">
                    <a:tint val="75000"/>
                  </a:schemeClr>
                </a:solidFill>
              </a:defRPr>
            </a:lvl3pPr>
            <a:lvl4pPr marL="1371592" indent="0">
              <a:buNone/>
              <a:defRPr sz="1400">
                <a:solidFill>
                  <a:schemeClr val="tx1">
                    <a:tint val="75000"/>
                  </a:schemeClr>
                </a:solidFill>
              </a:defRPr>
            </a:lvl4pPr>
            <a:lvl5pPr marL="1828789" indent="0">
              <a:buNone/>
              <a:defRPr sz="1400">
                <a:solidFill>
                  <a:schemeClr val="tx1">
                    <a:tint val="75000"/>
                  </a:schemeClr>
                </a:solidFill>
              </a:defRPr>
            </a:lvl5pPr>
            <a:lvl6pPr marL="2285987" indent="0">
              <a:buNone/>
              <a:defRPr sz="1400">
                <a:solidFill>
                  <a:schemeClr val="tx1">
                    <a:tint val="75000"/>
                  </a:schemeClr>
                </a:solidFill>
              </a:defRPr>
            </a:lvl6pPr>
            <a:lvl7pPr marL="2743184" indent="0">
              <a:buNone/>
              <a:defRPr sz="1400">
                <a:solidFill>
                  <a:schemeClr val="tx1">
                    <a:tint val="75000"/>
                  </a:schemeClr>
                </a:solidFill>
              </a:defRPr>
            </a:lvl7pPr>
            <a:lvl8pPr marL="3200381" indent="0">
              <a:buNone/>
              <a:defRPr sz="1400">
                <a:solidFill>
                  <a:schemeClr val="tx1">
                    <a:tint val="75000"/>
                  </a:schemeClr>
                </a:solidFill>
              </a:defRPr>
            </a:lvl8pPr>
            <a:lvl9pPr marL="365757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10/4/2022</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904167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7853" y="4495800"/>
            <a:ext cx="7101106"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77853" y="533405"/>
            <a:ext cx="4279131"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5050892" y="533400"/>
            <a:ext cx="4277258"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10/4/2022</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214647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7853" y="4495800"/>
            <a:ext cx="7101106"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25501" y="533400"/>
            <a:ext cx="4026605" cy="609600"/>
          </a:xfrm>
        </p:spPr>
        <p:txBody>
          <a:bodyPr anchor="b">
            <a:noAutofit/>
          </a:bodyPr>
          <a:lstStyle>
            <a:lvl1pPr marL="0" indent="0">
              <a:buNone/>
              <a:defRPr sz="2400" b="0" cap="all">
                <a:solidFill>
                  <a:schemeClr val="tx1"/>
                </a:solidFill>
              </a:defRPr>
            </a:lvl1pPr>
            <a:lvl2pPr marL="457197"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4" indent="0">
              <a:buNone/>
              <a:defRPr sz="1600" b="1"/>
            </a:lvl7pPr>
            <a:lvl8pPr marL="3200381" indent="0">
              <a:buNone/>
              <a:defRPr sz="1600" b="1"/>
            </a:lvl8pPr>
            <a:lvl9pPr marL="3657579" indent="0">
              <a:buNone/>
              <a:defRPr sz="1600" b="1"/>
            </a:lvl9pPr>
          </a:lstStyle>
          <a:p>
            <a:pPr lvl="0"/>
            <a:r>
              <a:rPr lang="en-US"/>
              <a:t>Click to edit Master text styles</a:t>
            </a:r>
          </a:p>
        </p:txBody>
      </p:sp>
      <p:sp>
        <p:nvSpPr>
          <p:cNvPr id="4" name="Content Placeholder 3"/>
          <p:cNvSpPr>
            <a:spLocks noGrp="1"/>
          </p:cNvSpPr>
          <p:nvPr>
            <p:ph sz="half" idx="2"/>
          </p:nvPr>
        </p:nvSpPr>
        <p:spPr>
          <a:xfrm>
            <a:off x="577849" y="1143005"/>
            <a:ext cx="4274256"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259601" y="566738"/>
            <a:ext cx="4077722" cy="576262"/>
          </a:xfrm>
        </p:spPr>
        <p:txBody>
          <a:bodyPr anchor="b">
            <a:noAutofit/>
          </a:bodyPr>
          <a:lstStyle>
            <a:lvl1pPr marL="0" indent="0">
              <a:buNone/>
              <a:defRPr sz="2400" b="0" cap="all">
                <a:solidFill>
                  <a:schemeClr val="tx1"/>
                </a:solidFill>
              </a:defRPr>
            </a:lvl1pPr>
            <a:lvl2pPr marL="457197"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4" indent="0">
              <a:buNone/>
              <a:defRPr sz="1600" b="1"/>
            </a:lvl7pPr>
            <a:lvl8pPr marL="3200381" indent="0">
              <a:buNone/>
              <a:defRPr sz="1600" b="1"/>
            </a:lvl8pPr>
            <a:lvl9pPr marL="365757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50895" y="1143000"/>
            <a:ext cx="4286430"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10/4/2022</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1577225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77853" y="4495800"/>
            <a:ext cx="7101106"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3585645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591403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70223" y="533400"/>
            <a:ext cx="34671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77852" y="533400"/>
            <a:ext cx="4808651"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870223" y="2209807"/>
            <a:ext cx="3467100" cy="2091267"/>
          </a:xfrm>
        </p:spPr>
        <p:txBody>
          <a:bodyPr anchor="t">
            <a:normAutofit/>
          </a:bodyPr>
          <a:lstStyle>
            <a:lvl1pPr marL="0" indent="0">
              <a:buNone/>
              <a:defRPr sz="1600"/>
            </a:lvl1pPr>
            <a:lvl2pPr marL="457197" indent="0">
              <a:buNone/>
              <a:defRPr sz="1200"/>
            </a:lvl2pPr>
            <a:lvl3pPr marL="914395" indent="0">
              <a:buNone/>
              <a:defRPr sz="1000"/>
            </a:lvl3pPr>
            <a:lvl4pPr marL="1371592" indent="0">
              <a:buNone/>
              <a:defRPr sz="900"/>
            </a:lvl4pPr>
            <a:lvl5pPr marL="1828789" indent="0">
              <a:buNone/>
              <a:defRPr sz="900"/>
            </a:lvl5pPr>
            <a:lvl6pPr marL="2285987" indent="0">
              <a:buNone/>
              <a:defRPr sz="900"/>
            </a:lvl6pPr>
            <a:lvl7pPr marL="2743184" indent="0">
              <a:buNone/>
              <a:defRPr sz="900"/>
            </a:lvl7pPr>
            <a:lvl8pPr marL="3200381" indent="0">
              <a:buNone/>
              <a:defRPr sz="900"/>
            </a:lvl8pPr>
            <a:lvl9pPr marL="365757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755889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70450" y="1447800"/>
            <a:ext cx="3860196"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825502" y="914400"/>
            <a:ext cx="3554389"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197" indent="0">
              <a:buNone/>
              <a:defRPr sz="1600"/>
            </a:lvl2pPr>
            <a:lvl3pPr marL="914395" indent="0">
              <a:buNone/>
              <a:defRPr sz="1600"/>
            </a:lvl3pPr>
            <a:lvl4pPr marL="1371592" indent="0">
              <a:buNone/>
              <a:defRPr sz="1600"/>
            </a:lvl4pPr>
            <a:lvl5pPr marL="1828789" indent="0">
              <a:buNone/>
              <a:defRPr sz="1600"/>
            </a:lvl5pPr>
            <a:lvl6pPr marL="2285987" indent="0">
              <a:buNone/>
              <a:defRPr sz="1600"/>
            </a:lvl6pPr>
            <a:lvl7pPr marL="2743184" indent="0">
              <a:buNone/>
              <a:defRPr sz="1600"/>
            </a:lvl7pPr>
            <a:lvl8pPr marL="3200381" indent="0">
              <a:buNone/>
              <a:defRPr sz="1600"/>
            </a:lvl8pPr>
            <a:lvl9pPr marL="3657579"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870696" y="2743200"/>
            <a:ext cx="3861242" cy="2082800"/>
          </a:xfrm>
        </p:spPr>
        <p:txBody>
          <a:bodyPr anchor="t">
            <a:normAutofit/>
          </a:bodyPr>
          <a:lstStyle>
            <a:lvl1pPr marL="0" indent="0">
              <a:buNone/>
              <a:defRPr sz="1800"/>
            </a:lvl1pPr>
            <a:lvl2pPr marL="457197" indent="0">
              <a:buNone/>
              <a:defRPr sz="1200"/>
            </a:lvl2pPr>
            <a:lvl3pPr marL="914395" indent="0">
              <a:buNone/>
              <a:defRPr sz="1000"/>
            </a:lvl3pPr>
            <a:lvl4pPr marL="1371592" indent="0">
              <a:buNone/>
              <a:defRPr sz="900"/>
            </a:lvl4pPr>
            <a:lvl5pPr marL="1828789" indent="0">
              <a:buNone/>
              <a:defRPr sz="900"/>
            </a:lvl5pPr>
            <a:lvl6pPr marL="2285987" indent="0">
              <a:buNone/>
              <a:defRPr sz="900"/>
            </a:lvl6pPr>
            <a:lvl7pPr marL="2743184" indent="0">
              <a:buNone/>
              <a:defRPr sz="900"/>
            </a:lvl7pPr>
            <a:lvl8pPr marL="3200381" indent="0">
              <a:buNone/>
              <a:defRPr sz="900"/>
            </a:lvl8pPr>
            <a:lvl9pPr marL="365757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6" name="Footer Placeholder 5"/>
          <p:cNvSpPr>
            <a:spLocks noGrp="1"/>
          </p:cNvSpPr>
          <p:nvPr>
            <p:ph type="ftr" sz="quarter" idx="11"/>
          </p:nvPr>
        </p:nvSpPr>
        <p:spPr>
          <a:xfrm>
            <a:off x="577850" y="6172205"/>
            <a:ext cx="6296034" cy="365125"/>
          </a:xfrm>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1953192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7853" y="4495800"/>
            <a:ext cx="7101106"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77850" y="533400"/>
            <a:ext cx="87503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197" indent="0">
              <a:buNone/>
              <a:defRPr sz="1600"/>
            </a:lvl2pPr>
            <a:lvl3pPr marL="914395" indent="0">
              <a:buNone/>
              <a:defRPr sz="1600"/>
            </a:lvl3pPr>
            <a:lvl4pPr marL="1371592" indent="0">
              <a:buNone/>
              <a:defRPr sz="1600"/>
            </a:lvl4pPr>
            <a:lvl5pPr marL="1828789" indent="0">
              <a:buNone/>
              <a:defRPr sz="1600"/>
            </a:lvl5pPr>
            <a:lvl6pPr marL="2285987" indent="0">
              <a:buNone/>
              <a:defRPr sz="1600"/>
            </a:lvl6pPr>
            <a:lvl7pPr marL="2743184" indent="0">
              <a:buNone/>
              <a:defRPr sz="1600"/>
            </a:lvl7pPr>
            <a:lvl8pPr marL="3200381" indent="0">
              <a:buNone/>
              <a:defRPr sz="1600"/>
            </a:lvl8pPr>
            <a:lvl9pPr marL="3657579"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825502" y="3843867"/>
            <a:ext cx="7888110" cy="457200"/>
          </a:xfrm>
        </p:spPr>
        <p:txBody>
          <a:bodyPr anchor="t">
            <a:normAutofit/>
          </a:bodyPr>
          <a:lstStyle>
            <a:lvl1pPr marL="0" indent="0">
              <a:buFontTx/>
              <a:buNone/>
              <a:defRPr sz="1600"/>
            </a:lvl1pPr>
            <a:lvl2pPr marL="457197" indent="0">
              <a:buFontTx/>
              <a:buNone/>
              <a:defRPr/>
            </a:lvl2pPr>
            <a:lvl3pPr marL="914395" indent="0">
              <a:buFontTx/>
              <a:buNone/>
              <a:defRPr/>
            </a:lvl3pPr>
            <a:lvl4pPr marL="1371592" indent="0">
              <a:buFontTx/>
              <a:buNone/>
              <a:defRPr/>
            </a:lvl4pPr>
            <a:lvl5pPr marL="1828789"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466508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77850" y="533400"/>
            <a:ext cx="87503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77852" y="4114800"/>
            <a:ext cx="6915515" cy="1905000"/>
          </a:xfrm>
        </p:spPr>
        <p:txBody>
          <a:bodyPr anchor="ctr">
            <a:normAutofit/>
          </a:bodyPr>
          <a:lstStyle>
            <a:lvl1pPr marL="0" indent="0" algn="l">
              <a:buNone/>
              <a:defRPr sz="1800">
                <a:solidFill>
                  <a:schemeClr val="bg2">
                    <a:lumMod val="75000"/>
                  </a:schemeClr>
                </a:solidFill>
              </a:defRPr>
            </a:lvl1pPr>
            <a:lvl2pPr marL="457197" indent="0">
              <a:buNone/>
              <a:defRPr sz="1800">
                <a:solidFill>
                  <a:schemeClr val="tx1">
                    <a:tint val="75000"/>
                  </a:schemeClr>
                </a:solidFill>
              </a:defRPr>
            </a:lvl2pPr>
            <a:lvl3pPr marL="914395" indent="0">
              <a:buNone/>
              <a:defRPr sz="1600">
                <a:solidFill>
                  <a:schemeClr val="tx1">
                    <a:tint val="75000"/>
                  </a:schemeClr>
                </a:solidFill>
              </a:defRPr>
            </a:lvl3pPr>
            <a:lvl4pPr marL="1371592" indent="0">
              <a:buNone/>
              <a:defRPr sz="1400">
                <a:solidFill>
                  <a:schemeClr val="tx1">
                    <a:tint val="75000"/>
                  </a:schemeClr>
                </a:solidFill>
              </a:defRPr>
            </a:lvl4pPr>
            <a:lvl5pPr marL="1828789" indent="0">
              <a:buNone/>
              <a:defRPr sz="1400">
                <a:solidFill>
                  <a:schemeClr val="tx1">
                    <a:tint val="75000"/>
                  </a:schemeClr>
                </a:solidFill>
              </a:defRPr>
            </a:lvl5pPr>
            <a:lvl6pPr marL="2285987" indent="0">
              <a:buNone/>
              <a:defRPr sz="1400">
                <a:solidFill>
                  <a:schemeClr val="tx1">
                    <a:tint val="75000"/>
                  </a:schemeClr>
                </a:solidFill>
              </a:defRPr>
            </a:lvl6pPr>
            <a:lvl7pPr marL="2743184" indent="0">
              <a:buNone/>
              <a:defRPr sz="1400">
                <a:solidFill>
                  <a:schemeClr val="tx1">
                    <a:tint val="75000"/>
                  </a:schemeClr>
                </a:solidFill>
              </a:defRPr>
            </a:lvl7pPr>
            <a:lvl8pPr marL="3200381" indent="0">
              <a:buNone/>
              <a:defRPr sz="1400">
                <a:solidFill>
                  <a:schemeClr val="tx1">
                    <a:tint val="75000"/>
                  </a:schemeClr>
                </a:solidFill>
              </a:defRPr>
            </a:lvl8pPr>
            <a:lvl9pPr marL="365757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4176778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27640" y="533400"/>
            <a:ext cx="743143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55703" y="3429000"/>
            <a:ext cx="6936006" cy="482600"/>
          </a:xfrm>
        </p:spPr>
        <p:txBody>
          <a:bodyPr anchor="ctr"/>
          <a:lstStyle>
            <a:lvl1pPr marL="0" indent="0">
              <a:buFontTx/>
              <a:buNone/>
              <a:defRPr/>
            </a:lvl1pPr>
            <a:lvl2pPr marL="457197" indent="0">
              <a:buFontTx/>
              <a:buNone/>
              <a:defRPr/>
            </a:lvl2pPr>
            <a:lvl3pPr marL="914395" indent="0">
              <a:buFontTx/>
              <a:buNone/>
              <a:defRPr/>
            </a:lvl3pPr>
            <a:lvl4pPr marL="1371592" indent="0">
              <a:buFontTx/>
              <a:buNone/>
              <a:defRPr/>
            </a:lvl4pPr>
            <a:lvl5pPr marL="1828789" indent="0">
              <a:buFontTx/>
              <a:buNone/>
              <a:defRPr/>
            </a:lvl5pPr>
          </a:lstStyle>
          <a:p>
            <a:pPr lvl="0"/>
            <a:r>
              <a:rPr lang="en-US"/>
              <a:t>Click to edit Master text styles</a:t>
            </a:r>
          </a:p>
        </p:txBody>
      </p:sp>
      <p:sp>
        <p:nvSpPr>
          <p:cNvPr id="3" name="Text Placeholder 2"/>
          <p:cNvSpPr>
            <a:spLocks noGrp="1"/>
          </p:cNvSpPr>
          <p:nvPr>
            <p:ph type="body" idx="1"/>
          </p:nvPr>
        </p:nvSpPr>
        <p:spPr>
          <a:xfrm>
            <a:off x="577853" y="4301070"/>
            <a:ext cx="6914224" cy="1718730"/>
          </a:xfrm>
        </p:spPr>
        <p:txBody>
          <a:bodyPr anchor="ctr">
            <a:normAutofit/>
          </a:bodyPr>
          <a:lstStyle>
            <a:lvl1pPr marL="0" indent="0" algn="l">
              <a:buNone/>
              <a:defRPr sz="2000">
                <a:solidFill>
                  <a:schemeClr val="bg2">
                    <a:lumMod val="75000"/>
                  </a:schemeClr>
                </a:solidFill>
              </a:defRPr>
            </a:lvl1pPr>
            <a:lvl2pPr marL="457197" indent="0">
              <a:buNone/>
              <a:defRPr sz="1800">
                <a:solidFill>
                  <a:schemeClr val="tx1">
                    <a:tint val="75000"/>
                  </a:schemeClr>
                </a:solidFill>
              </a:defRPr>
            </a:lvl2pPr>
            <a:lvl3pPr marL="914395" indent="0">
              <a:buNone/>
              <a:defRPr sz="1600">
                <a:solidFill>
                  <a:schemeClr val="tx1">
                    <a:tint val="75000"/>
                  </a:schemeClr>
                </a:solidFill>
              </a:defRPr>
            </a:lvl3pPr>
            <a:lvl4pPr marL="1371592" indent="0">
              <a:buNone/>
              <a:defRPr sz="1400">
                <a:solidFill>
                  <a:schemeClr val="tx1">
                    <a:tint val="75000"/>
                  </a:schemeClr>
                </a:solidFill>
              </a:defRPr>
            </a:lvl4pPr>
            <a:lvl5pPr marL="1828789" indent="0">
              <a:buNone/>
              <a:defRPr sz="1400">
                <a:solidFill>
                  <a:schemeClr val="tx1">
                    <a:tint val="75000"/>
                  </a:schemeClr>
                </a:solidFill>
              </a:defRPr>
            </a:lvl5pPr>
            <a:lvl6pPr marL="2285987" indent="0">
              <a:buNone/>
              <a:defRPr sz="1400">
                <a:solidFill>
                  <a:schemeClr val="tx1">
                    <a:tint val="75000"/>
                  </a:schemeClr>
                </a:solidFill>
              </a:defRPr>
            </a:lvl6pPr>
            <a:lvl7pPr marL="2743184" indent="0">
              <a:buNone/>
              <a:defRPr sz="1400">
                <a:solidFill>
                  <a:schemeClr val="tx1">
                    <a:tint val="75000"/>
                  </a:schemeClr>
                </a:solidFill>
              </a:defRPr>
            </a:lvl7pPr>
            <a:lvl8pPr marL="3200381" indent="0">
              <a:buNone/>
              <a:defRPr sz="1400">
                <a:solidFill>
                  <a:schemeClr val="tx1">
                    <a:tint val="75000"/>
                  </a:schemeClr>
                </a:solidFill>
              </a:defRPr>
            </a:lvl8pPr>
            <a:lvl9pPr marL="365757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
        <p:nvSpPr>
          <p:cNvPr id="14" name="TextBox 13"/>
          <p:cNvSpPr txBox="1"/>
          <p:nvPr/>
        </p:nvSpPr>
        <p:spPr>
          <a:xfrm>
            <a:off x="247653" y="710624"/>
            <a:ext cx="49542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8337553" y="2768601"/>
            <a:ext cx="49542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1862681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77853" y="3429000"/>
            <a:ext cx="6914224"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77852" y="5132985"/>
            <a:ext cx="6915515" cy="886819"/>
          </a:xfrm>
        </p:spPr>
        <p:txBody>
          <a:bodyPr anchor="t">
            <a:normAutofit/>
          </a:bodyPr>
          <a:lstStyle>
            <a:lvl1pPr marL="0" indent="0" algn="l">
              <a:buNone/>
              <a:defRPr sz="1800">
                <a:solidFill>
                  <a:schemeClr val="bg2">
                    <a:lumMod val="75000"/>
                  </a:schemeClr>
                </a:solidFill>
              </a:defRPr>
            </a:lvl1pPr>
            <a:lvl2pPr marL="457197" indent="0">
              <a:buNone/>
              <a:defRPr sz="1800">
                <a:solidFill>
                  <a:schemeClr val="tx1">
                    <a:tint val="75000"/>
                  </a:schemeClr>
                </a:solidFill>
              </a:defRPr>
            </a:lvl2pPr>
            <a:lvl3pPr marL="914395" indent="0">
              <a:buNone/>
              <a:defRPr sz="1600">
                <a:solidFill>
                  <a:schemeClr val="tx1">
                    <a:tint val="75000"/>
                  </a:schemeClr>
                </a:solidFill>
              </a:defRPr>
            </a:lvl3pPr>
            <a:lvl4pPr marL="1371592" indent="0">
              <a:buNone/>
              <a:defRPr sz="1400">
                <a:solidFill>
                  <a:schemeClr val="tx1">
                    <a:tint val="75000"/>
                  </a:schemeClr>
                </a:solidFill>
              </a:defRPr>
            </a:lvl4pPr>
            <a:lvl5pPr marL="1828789" indent="0">
              <a:buNone/>
              <a:defRPr sz="1400">
                <a:solidFill>
                  <a:schemeClr val="tx1">
                    <a:tint val="75000"/>
                  </a:schemeClr>
                </a:solidFill>
              </a:defRPr>
            </a:lvl5pPr>
            <a:lvl6pPr marL="2285987" indent="0">
              <a:buNone/>
              <a:defRPr sz="1400">
                <a:solidFill>
                  <a:schemeClr val="tx1">
                    <a:tint val="75000"/>
                  </a:schemeClr>
                </a:solidFill>
              </a:defRPr>
            </a:lvl6pPr>
            <a:lvl7pPr marL="2743184" indent="0">
              <a:buNone/>
              <a:defRPr sz="1400">
                <a:solidFill>
                  <a:schemeClr val="tx1">
                    <a:tint val="75000"/>
                  </a:schemeClr>
                </a:solidFill>
              </a:defRPr>
            </a:lvl7pPr>
            <a:lvl8pPr marL="3200381" indent="0">
              <a:buNone/>
              <a:defRPr sz="1400">
                <a:solidFill>
                  <a:schemeClr val="tx1">
                    <a:tint val="75000"/>
                  </a:schemeClr>
                </a:solidFill>
              </a:defRPr>
            </a:lvl8pPr>
            <a:lvl9pPr marL="365757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3648833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27642" y="533400"/>
            <a:ext cx="7431435"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77853" y="3886200"/>
            <a:ext cx="6914224"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77850" y="4953000"/>
            <a:ext cx="6914223" cy="1066800"/>
          </a:xfrm>
        </p:spPr>
        <p:txBody>
          <a:bodyPr anchor="t">
            <a:normAutofit/>
          </a:bodyPr>
          <a:lstStyle>
            <a:lvl1pPr marL="0" indent="0" algn="l">
              <a:buNone/>
              <a:defRPr sz="1800">
                <a:solidFill>
                  <a:schemeClr val="bg2">
                    <a:lumMod val="75000"/>
                  </a:schemeClr>
                </a:solidFill>
              </a:defRPr>
            </a:lvl1pPr>
            <a:lvl2pPr marL="457197" indent="0">
              <a:buNone/>
              <a:defRPr sz="1800">
                <a:solidFill>
                  <a:schemeClr val="tx1">
                    <a:tint val="75000"/>
                  </a:schemeClr>
                </a:solidFill>
              </a:defRPr>
            </a:lvl2pPr>
            <a:lvl3pPr marL="914395" indent="0">
              <a:buNone/>
              <a:defRPr sz="1600">
                <a:solidFill>
                  <a:schemeClr val="tx1">
                    <a:tint val="75000"/>
                  </a:schemeClr>
                </a:solidFill>
              </a:defRPr>
            </a:lvl3pPr>
            <a:lvl4pPr marL="1371592" indent="0">
              <a:buNone/>
              <a:defRPr sz="1400">
                <a:solidFill>
                  <a:schemeClr val="tx1">
                    <a:tint val="75000"/>
                  </a:schemeClr>
                </a:solidFill>
              </a:defRPr>
            </a:lvl4pPr>
            <a:lvl5pPr marL="1828789" indent="0">
              <a:buNone/>
              <a:defRPr sz="1400">
                <a:solidFill>
                  <a:schemeClr val="tx1">
                    <a:tint val="75000"/>
                  </a:schemeClr>
                </a:solidFill>
              </a:defRPr>
            </a:lvl5pPr>
            <a:lvl6pPr marL="2285987" indent="0">
              <a:buNone/>
              <a:defRPr sz="1400">
                <a:solidFill>
                  <a:schemeClr val="tx1">
                    <a:tint val="75000"/>
                  </a:schemeClr>
                </a:solidFill>
              </a:defRPr>
            </a:lvl6pPr>
            <a:lvl7pPr marL="2743184" indent="0">
              <a:buNone/>
              <a:defRPr sz="1400">
                <a:solidFill>
                  <a:schemeClr val="tx1">
                    <a:tint val="75000"/>
                  </a:schemeClr>
                </a:solidFill>
              </a:defRPr>
            </a:lvl7pPr>
            <a:lvl8pPr marL="3200381" indent="0">
              <a:buNone/>
              <a:defRPr sz="1400">
                <a:solidFill>
                  <a:schemeClr val="tx1">
                    <a:tint val="75000"/>
                  </a:schemeClr>
                </a:solidFill>
              </a:defRPr>
            </a:lvl8pPr>
            <a:lvl9pPr marL="365757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pPr/>
              <a:t>10/4/2022</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
        <p:nvSpPr>
          <p:cNvPr id="14" name="TextBox 13"/>
          <p:cNvSpPr txBox="1"/>
          <p:nvPr/>
        </p:nvSpPr>
        <p:spPr>
          <a:xfrm>
            <a:off x="247653" y="710624"/>
            <a:ext cx="49542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8337553" y="2768601"/>
            <a:ext cx="49542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05231560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77850" y="533400"/>
            <a:ext cx="8152796"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77853" y="3928534"/>
            <a:ext cx="6914224"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77850" y="4766740"/>
            <a:ext cx="6914223" cy="1253065"/>
          </a:xfrm>
        </p:spPr>
        <p:txBody>
          <a:bodyPr anchor="t">
            <a:normAutofit/>
          </a:bodyPr>
          <a:lstStyle>
            <a:lvl1pPr marL="0" indent="0" algn="l">
              <a:buNone/>
              <a:defRPr sz="1800">
                <a:solidFill>
                  <a:schemeClr val="bg2">
                    <a:lumMod val="75000"/>
                  </a:schemeClr>
                </a:solidFill>
              </a:defRPr>
            </a:lvl1pPr>
            <a:lvl2pPr marL="457197" indent="0">
              <a:buNone/>
              <a:defRPr sz="1800">
                <a:solidFill>
                  <a:schemeClr val="tx1">
                    <a:tint val="75000"/>
                  </a:schemeClr>
                </a:solidFill>
              </a:defRPr>
            </a:lvl2pPr>
            <a:lvl3pPr marL="914395" indent="0">
              <a:buNone/>
              <a:defRPr sz="1600">
                <a:solidFill>
                  <a:schemeClr val="tx1">
                    <a:tint val="75000"/>
                  </a:schemeClr>
                </a:solidFill>
              </a:defRPr>
            </a:lvl3pPr>
            <a:lvl4pPr marL="1371592" indent="0">
              <a:buNone/>
              <a:defRPr sz="1400">
                <a:solidFill>
                  <a:schemeClr val="tx1">
                    <a:tint val="75000"/>
                  </a:schemeClr>
                </a:solidFill>
              </a:defRPr>
            </a:lvl4pPr>
            <a:lvl5pPr marL="1828789" indent="0">
              <a:buNone/>
              <a:defRPr sz="1400">
                <a:solidFill>
                  <a:schemeClr val="tx1">
                    <a:tint val="75000"/>
                  </a:schemeClr>
                </a:solidFill>
              </a:defRPr>
            </a:lvl5pPr>
            <a:lvl6pPr marL="2285987" indent="0">
              <a:buNone/>
              <a:defRPr sz="1400">
                <a:solidFill>
                  <a:schemeClr val="tx1">
                    <a:tint val="75000"/>
                  </a:schemeClr>
                </a:solidFill>
              </a:defRPr>
            </a:lvl6pPr>
            <a:lvl7pPr marL="2743184" indent="0">
              <a:buNone/>
              <a:defRPr sz="1400">
                <a:solidFill>
                  <a:schemeClr val="tx1">
                    <a:tint val="75000"/>
                  </a:schemeClr>
                </a:solidFill>
              </a:defRPr>
            </a:lvl7pPr>
            <a:lvl8pPr marL="3200381" indent="0">
              <a:buNone/>
              <a:defRPr sz="1400">
                <a:solidFill>
                  <a:schemeClr val="tx1">
                    <a:tint val="75000"/>
                  </a:schemeClr>
                </a:solidFill>
              </a:defRPr>
            </a:lvl8pPr>
            <a:lvl9pPr marL="365757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4021531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77853" y="4495800"/>
            <a:ext cx="7101106"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77853" y="533401"/>
            <a:ext cx="7101106"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38008201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13606" y="533400"/>
            <a:ext cx="221454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77850" y="533400"/>
            <a:ext cx="6337513"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10/4/2022</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700421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7226567" y="3894672"/>
            <a:ext cx="2676327"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77853" y="4495800"/>
            <a:ext cx="7101106"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77853" y="533401"/>
            <a:ext cx="7101106" cy="376767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9432" y="6172208"/>
            <a:ext cx="1300502"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4AAD347D-5ACD-4C99-B74B-A9C85AD731AF}" type="datetimeFigureOut">
              <a:rPr lang="en-US" smtClean="0"/>
              <a:pPr/>
              <a:t>10/4/2022</a:t>
            </a:fld>
            <a:endParaRPr lang="en-US" dirty="0"/>
          </a:p>
        </p:txBody>
      </p:sp>
      <p:sp>
        <p:nvSpPr>
          <p:cNvPr id="5" name="Footer Placeholder 4"/>
          <p:cNvSpPr>
            <a:spLocks noGrp="1"/>
          </p:cNvSpPr>
          <p:nvPr>
            <p:ph type="ftr" sz="quarter" idx="3"/>
          </p:nvPr>
        </p:nvSpPr>
        <p:spPr>
          <a:xfrm>
            <a:off x="577850" y="6172205"/>
            <a:ext cx="629603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r>
              <a:rPr lang="en-US"/>
              <a:t>Add a footer</a:t>
            </a:r>
            <a:endParaRPr lang="en-US" dirty="0"/>
          </a:p>
        </p:txBody>
      </p:sp>
      <p:sp>
        <p:nvSpPr>
          <p:cNvPr id="6" name="Slide Number Placeholder 5"/>
          <p:cNvSpPr>
            <a:spLocks noGrp="1"/>
          </p:cNvSpPr>
          <p:nvPr>
            <p:ph type="sldNum" sz="quarter" idx="4"/>
          </p:nvPr>
        </p:nvSpPr>
        <p:spPr>
          <a:xfrm>
            <a:off x="8422295" y="5578483"/>
            <a:ext cx="928316"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D57F1E4F-1CFF-5643-939E-02111984F565}" type="slidenum">
              <a:rPr lang="en-US" smtClean="0"/>
              <a:t>‹#›</a:t>
            </a:fld>
            <a:endParaRPr lang="en-US"/>
          </a:p>
        </p:txBody>
      </p:sp>
      <p:pic>
        <p:nvPicPr>
          <p:cNvPr id="13" name="Picture 12"/>
          <p:cNvPicPr>
            <a:picLocks noChangeAspect="1"/>
          </p:cNvPicPr>
          <p:nvPr userDrawn="1"/>
        </p:nvPicPr>
        <p:blipFill rotWithShape="1">
          <a:blip r:embed="rId19">
            <a:extLst>
              <a:ext uri="{28A0092B-C50C-407E-A947-70E740481C1C}">
                <a14:useLocalDpi xmlns:a14="http://schemas.microsoft.com/office/drawing/2010/main" val="0"/>
              </a:ext>
            </a:extLst>
          </a:blip>
          <a:srcRect l="3613"/>
          <a:stretch/>
        </p:blipFill>
        <p:spPr>
          <a:xfrm>
            <a:off x="3" y="2669691"/>
            <a:ext cx="3280072" cy="4188315"/>
          </a:xfrm>
          <a:prstGeom prst="rect">
            <a:avLst/>
          </a:prstGeom>
        </p:spPr>
      </p:pic>
      <p:pic>
        <p:nvPicPr>
          <p:cNvPr id="14" name="Picture 13"/>
          <p:cNvPicPr>
            <a:picLocks noChangeAspect="1"/>
          </p:cNvPicPr>
          <p:nvPr userDrawn="1"/>
        </p:nvPicPr>
        <p:blipFill rotWithShape="1">
          <a:blip r:embed="rId20">
            <a:extLst>
              <a:ext uri="{28A0092B-C50C-407E-A947-70E740481C1C}">
                <a14:useLocalDpi xmlns:a14="http://schemas.microsoft.com/office/drawing/2010/main" val="0"/>
              </a:ext>
            </a:extLst>
          </a:blip>
          <a:srcRect l="35640"/>
          <a:stretch/>
        </p:blipFill>
        <p:spPr>
          <a:xfrm>
            <a:off x="3" y="2892353"/>
            <a:ext cx="1236960" cy="2365453"/>
          </a:xfrm>
          <a:prstGeom prst="rect">
            <a:avLst/>
          </a:prstGeom>
        </p:spPr>
      </p:pic>
      <p:sp>
        <p:nvSpPr>
          <p:cNvPr id="15" name="Oval 14"/>
          <p:cNvSpPr/>
          <p:nvPr userDrawn="1"/>
        </p:nvSpPr>
        <p:spPr>
          <a:xfrm>
            <a:off x="6994823" y="1676401"/>
            <a:ext cx="2290763"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62"/>
          </a:p>
        </p:txBody>
      </p:sp>
      <p:pic>
        <p:nvPicPr>
          <p:cNvPr id="16" name="Picture 15"/>
          <p:cNvPicPr>
            <a:picLocks noChangeAspect="1"/>
          </p:cNvPicPr>
          <p:nvPr userDrawn="1"/>
        </p:nvPicPr>
        <p:blipFill rotWithShape="1">
          <a:blip r:embed="rId21">
            <a:extLst>
              <a:ext uri="{28A0092B-C50C-407E-A947-70E740481C1C}">
                <a14:useLocalDpi xmlns:a14="http://schemas.microsoft.com/office/drawing/2010/main" val="0"/>
              </a:ext>
            </a:extLst>
          </a:blip>
          <a:srcRect t="28813"/>
          <a:stretch/>
        </p:blipFill>
        <p:spPr>
          <a:xfrm>
            <a:off x="6499524" y="6"/>
            <a:ext cx="1302752" cy="1141407"/>
          </a:xfrm>
          <a:prstGeom prst="rect">
            <a:avLst/>
          </a:prstGeom>
        </p:spPr>
      </p:pic>
      <p:pic>
        <p:nvPicPr>
          <p:cNvPr id="17" name="Picture 16"/>
          <p:cNvPicPr>
            <a:picLocks noChangeAspect="1"/>
          </p:cNvPicPr>
          <p:nvPr userDrawn="1"/>
        </p:nvPicPr>
        <p:blipFill rotWithShape="1">
          <a:blip r:embed="rId22">
            <a:extLst>
              <a:ext uri="{28A0092B-C50C-407E-A947-70E740481C1C}">
                <a14:useLocalDpi xmlns:a14="http://schemas.microsoft.com/office/drawing/2010/main" val="0"/>
              </a:ext>
            </a:extLst>
          </a:blip>
          <a:srcRect b="23320"/>
          <a:stretch/>
        </p:blipFill>
        <p:spPr>
          <a:xfrm>
            <a:off x="6992278" y="6096000"/>
            <a:ext cx="807408" cy="762000"/>
          </a:xfrm>
          <a:prstGeom prst="rect">
            <a:avLst/>
          </a:prstGeom>
        </p:spPr>
      </p:pic>
      <p:sp>
        <p:nvSpPr>
          <p:cNvPr id="18" name="Rectangle 17"/>
          <p:cNvSpPr/>
          <p:nvPr userDrawn="1"/>
        </p:nvSpPr>
        <p:spPr bwMode="blackWhite">
          <a:xfrm>
            <a:off x="8480723" y="0"/>
            <a:ext cx="557213"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62"/>
          </a:p>
        </p:txBody>
      </p:sp>
    </p:spTree>
    <p:extLst>
      <p:ext uri="{BB962C8B-B14F-4D97-AF65-F5344CB8AC3E}">
        <p14:creationId xmlns:p14="http://schemas.microsoft.com/office/powerpoint/2010/main" val="3197038835"/>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lvl1pPr algn="l" defTabSz="457197"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49" indent="-285749" algn="l" defTabSz="457197"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46" indent="-285749" algn="l" defTabSz="457197"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43" indent="-285749" algn="l" defTabSz="457197"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41" indent="-171448" algn="l" defTabSz="457197"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39" indent="-171448" algn="l" defTabSz="457197"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585" indent="-228599" algn="l" defTabSz="457197"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783" indent="-228599" algn="l" defTabSz="457197"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8980" indent="-228599" algn="l" defTabSz="457197"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177" indent="-228599" algn="l" defTabSz="457197"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f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gif"/></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2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 y="2861733"/>
            <a:ext cx="9632888" cy="1915648"/>
          </a:xfrm>
        </p:spPr>
        <p:txBody>
          <a:bodyPr/>
          <a:lstStyle/>
          <a:p>
            <a:r>
              <a:rPr lang="en-US" sz="5900" b="1" dirty="0">
                <a:solidFill>
                  <a:srgbClr val="002060"/>
                </a:solidFill>
                <a:latin typeface="Helvetica" pitchFamily="2" charset="0"/>
              </a:rPr>
              <a:t>KOTO PRESENTATION</a:t>
            </a:r>
            <a:endParaRPr lang="en-US" sz="5900" b="1" dirty="0">
              <a:solidFill>
                <a:srgbClr val="002060"/>
              </a:solidFill>
            </a:endParaRPr>
          </a:p>
        </p:txBody>
      </p:sp>
      <p:sp>
        <p:nvSpPr>
          <p:cNvPr id="3" name="Text Placeholder 2"/>
          <p:cNvSpPr>
            <a:spLocks noGrp="1"/>
          </p:cNvSpPr>
          <p:nvPr>
            <p:ph type="body" idx="1"/>
          </p:nvPr>
        </p:nvSpPr>
        <p:spPr>
          <a:xfrm>
            <a:off x="29660" y="4777384"/>
            <a:ext cx="7973447" cy="860400"/>
          </a:xfrm>
        </p:spPr>
        <p:txBody>
          <a:bodyPr>
            <a:normAutofit/>
          </a:bodyPr>
          <a:lstStyle/>
          <a:p>
            <a:r>
              <a:rPr lang="en-US" sz="2400" b="1" dirty="0">
                <a:solidFill>
                  <a:schemeClr val="tx1"/>
                </a:solidFill>
                <a:latin typeface="Helvetica" pitchFamily="2" charset="0"/>
              </a:rPr>
              <a:t>ASD ARCHITECTS</a:t>
            </a:r>
          </a:p>
        </p:txBody>
      </p:sp>
      <p:sp>
        <p:nvSpPr>
          <p:cNvPr id="4" name="Flowchart: Process 3"/>
          <p:cNvSpPr/>
          <p:nvPr/>
        </p:nvSpPr>
        <p:spPr>
          <a:xfrm>
            <a:off x="8465188" y="-1"/>
            <a:ext cx="705621" cy="6858001"/>
          </a:xfrm>
          <a:prstGeom prst="flowChartProcess">
            <a:avLst/>
          </a:prstGeom>
          <a:solidFill>
            <a:srgbClr val="042349"/>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Rectangle 4"/>
          <p:cNvSpPr/>
          <p:nvPr/>
        </p:nvSpPr>
        <p:spPr>
          <a:xfrm>
            <a:off x="-1768" y="579463"/>
            <a:ext cx="9929566" cy="899714"/>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1656" y="603353"/>
            <a:ext cx="1895763" cy="793767"/>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b="38245"/>
          <a:stretch/>
        </p:blipFill>
        <p:spPr>
          <a:xfrm>
            <a:off x="3413459" y="87402"/>
            <a:ext cx="2212507" cy="136633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645" y="612001"/>
            <a:ext cx="2147282" cy="841736"/>
          </a:xfrm>
          <a:prstGeom prst="rect">
            <a:avLst/>
          </a:prstGeom>
        </p:spPr>
      </p:pic>
    </p:spTree>
    <p:extLst>
      <p:ext uri="{BB962C8B-B14F-4D97-AF65-F5344CB8AC3E}">
        <p14:creationId xmlns:p14="http://schemas.microsoft.com/office/powerpoint/2010/main" val="26950545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circle(in)">
                                      <p:cBhvr>
                                        <p:cTn id="22" dur="20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4970" y="838202"/>
            <a:ext cx="7794736" cy="748239"/>
          </a:xfrm>
        </p:spPr>
        <p:txBody>
          <a:bodyPr>
            <a:normAutofit fontScale="90000"/>
          </a:bodyPr>
          <a:lstStyle/>
          <a:p>
            <a:r>
              <a:rPr lang="en-US" sz="2925" dirty="0">
                <a:solidFill>
                  <a:schemeClr val="accent1"/>
                </a:solidFill>
                <a:latin typeface="Helvetica" panose="020B0604020202020204" pitchFamily="34" charset="0"/>
                <a:cs typeface="Helvetica" panose="020B0604020202020204" pitchFamily="34" charset="0"/>
              </a:rPr>
              <a:t>                </a:t>
            </a:r>
            <a:r>
              <a:rPr lang="en-US" sz="4875" dirty="0">
                <a:solidFill>
                  <a:schemeClr val="accent1"/>
                </a:solidFill>
                <a:latin typeface="Helvetica" panose="020B0604020202020204" pitchFamily="34" charset="0"/>
                <a:cs typeface="Helvetica" panose="020B0604020202020204" pitchFamily="34" charset="0"/>
              </a:rPr>
              <a:t>KOTO SYSTEM</a:t>
            </a:r>
          </a:p>
        </p:txBody>
      </p:sp>
      <p:sp>
        <p:nvSpPr>
          <p:cNvPr id="3" name="Content Placeholder 2"/>
          <p:cNvSpPr>
            <a:spLocks noGrp="1"/>
          </p:cNvSpPr>
          <p:nvPr>
            <p:ph idx="1"/>
          </p:nvPr>
        </p:nvSpPr>
        <p:spPr>
          <a:xfrm>
            <a:off x="394172" y="1694330"/>
            <a:ext cx="8543925" cy="4591050"/>
          </a:xfrm>
        </p:spPr>
        <p:txBody>
          <a:bodyPr>
            <a:normAutofit/>
          </a:bodyPr>
          <a:lstStyle/>
          <a:p>
            <a:r>
              <a:rPr lang="en-US" sz="2275" dirty="0">
                <a:solidFill>
                  <a:schemeClr val="tx1"/>
                </a:solidFill>
                <a:latin typeface="Helvetica" panose="020B0604020202020204" pitchFamily="34" charset="0"/>
                <a:cs typeface="Helvetica" panose="020B0604020202020204" pitchFamily="34" charset="0"/>
              </a:rPr>
              <a:t>ASD Architects</a:t>
            </a:r>
          </a:p>
          <a:p>
            <a:pPr marL="0" indent="0">
              <a:buNone/>
            </a:pPr>
            <a:endParaRPr lang="en-US" dirty="0">
              <a:solidFill>
                <a:srgbClr val="7030A0"/>
              </a:solidFill>
              <a:latin typeface="Helvetica" panose="020B0604020202020204" pitchFamily="34" charset="0"/>
              <a:cs typeface="Helvetica" panose="020B0604020202020204" pitchFamily="34" charset="0"/>
            </a:endParaRPr>
          </a:p>
          <a:p>
            <a:pPr marL="0" indent="0">
              <a:buNone/>
            </a:pPr>
            <a:endParaRPr lang="en-US" dirty="0">
              <a:solidFill>
                <a:srgbClr val="7030A0"/>
              </a:solidFill>
              <a:latin typeface="Helvetica" panose="020B0604020202020204" pitchFamily="34" charset="0"/>
              <a:cs typeface="Helvetica" panose="020B0604020202020204" pitchFamily="34" charset="0"/>
            </a:endParaRPr>
          </a:p>
          <a:p>
            <a:pPr marL="0" indent="0">
              <a:buNone/>
            </a:pPr>
            <a:endParaRPr lang="en-US" dirty="0"/>
          </a:p>
          <a:p>
            <a:r>
              <a:rPr lang="en-US" sz="2275" dirty="0">
                <a:solidFill>
                  <a:schemeClr val="tx1"/>
                </a:solidFill>
                <a:latin typeface="Helvetica" panose="020B0604020202020204" pitchFamily="34" charset="0"/>
                <a:cs typeface="Helvetica" panose="020B0604020202020204" pitchFamily="34" charset="0"/>
              </a:rPr>
              <a:t>Middle East Investment Company</a:t>
            </a:r>
          </a:p>
          <a:p>
            <a:pPr marL="0" indent="0">
              <a:buNone/>
            </a:pPr>
            <a:endParaRPr lang="en-US" dirty="0"/>
          </a:p>
          <a:p>
            <a:pPr marL="0" indent="0">
              <a:buNone/>
            </a:pPr>
            <a:endParaRPr lang="en-US" dirty="0"/>
          </a:p>
          <a:p>
            <a:pPr marL="0" indent="0">
              <a:buNone/>
            </a:pPr>
            <a:endParaRPr lang="en-US" dirty="0"/>
          </a:p>
          <a:p>
            <a:r>
              <a:rPr lang="en-US" sz="2275" dirty="0">
                <a:solidFill>
                  <a:schemeClr val="tx1"/>
                </a:solidFill>
                <a:latin typeface="Helvetica" panose="020B0604020202020204" pitchFamily="34" charset="0"/>
                <a:cs typeface="Helvetica" panose="020B0604020202020204" pitchFamily="34" charset="0"/>
              </a:rPr>
              <a:t>KOTO Engineering Affordability</a:t>
            </a:r>
          </a:p>
          <a:p>
            <a:pPr>
              <a:buFont typeface="Wingdings" panose="05000000000000000000" pitchFamily="2" charset="2"/>
              <a:buChar char="§"/>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2086" y="1590795"/>
            <a:ext cx="2093100" cy="87639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0416" y="5224468"/>
            <a:ext cx="2147282" cy="841736"/>
          </a:xfrm>
          <a:prstGeom prst="rect">
            <a:avLst/>
          </a:prstGeom>
        </p:spPr>
      </p:pic>
      <p:sp>
        <p:nvSpPr>
          <p:cNvPr id="8" name="Title 2"/>
          <p:cNvSpPr txBox="1">
            <a:spLocks/>
          </p:cNvSpPr>
          <p:nvPr/>
        </p:nvSpPr>
        <p:spPr>
          <a:xfrm>
            <a:off x="938401" y="1819279"/>
            <a:ext cx="7170848" cy="2705285"/>
          </a:xfrm>
          <a:prstGeom prst="rect">
            <a:avLst/>
          </a:prstGeom>
        </p:spPr>
        <p:txBody>
          <a:bodyPr vert="horz" lIns="74295" tIns="37148" rIns="74295" bIns="37148"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3413" dirty="0"/>
          </a:p>
        </p:txBody>
      </p:sp>
      <p:sp>
        <p:nvSpPr>
          <p:cNvPr id="9" name="Subtitle 5"/>
          <p:cNvSpPr txBox="1">
            <a:spLocks/>
          </p:cNvSpPr>
          <p:nvPr/>
        </p:nvSpPr>
        <p:spPr>
          <a:xfrm>
            <a:off x="938401" y="4524564"/>
            <a:ext cx="7170848" cy="699904"/>
          </a:xfrm>
          <a:prstGeom prst="rect">
            <a:avLst/>
          </a:prstGeom>
        </p:spPr>
        <p:txBody>
          <a:bodyPr vert="horz" lIns="74295" tIns="37148" rIns="74295" bIns="37148"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9pPr>
          </a:lstStyle>
          <a:p>
            <a:pPr marL="0" indent="0">
              <a:buNone/>
            </a:pPr>
            <a:endParaRPr lang="en-US" sz="1625" dirty="0"/>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b="38245"/>
          <a:stretch/>
        </p:blipFill>
        <p:spPr>
          <a:xfrm>
            <a:off x="7253832" y="2956181"/>
            <a:ext cx="2539682" cy="1568383"/>
          </a:xfrm>
          <a:prstGeom prst="rect">
            <a:avLst/>
          </a:prstGeom>
        </p:spPr>
      </p:pic>
    </p:spTree>
    <p:extLst>
      <p:ext uri="{BB962C8B-B14F-4D97-AF65-F5344CB8AC3E}">
        <p14:creationId xmlns:p14="http://schemas.microsoft.com/office/powerpoint/2010/main" val="42421329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circle(in)">
                                      <p:cBhvr>
                                        <p:cTn id="22" dur="2000"/>
                                        <p:tgtEl>
                                          <p:spTgt spid="3">
                                            <p:txEl>
                                              <p:pRg st="0" end="0"/>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ircle(in)">
                                      <p:cBhvr>
                                        <p:cTn id="25" dur="2000"/>
                                        <p:tgtEl>
                                          <p:spTgt spid="3">
                                            <p:txEl>
                                              <p:pRg st="4" end="4"/>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circle(in)">
                                      <p:cBhvr>
                                        <p:cTn id="28"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142" y="90522"/>
            <a:ext cx="6653830" cy="586742"/>
          </a:xfrm>
        </p:spPr>
        <p:txBody>
          <a:bodyPr>
            <a:noAutofit/>
          </a:bodyPr>
          <a:lstStyle/>
          <a:p>
            <a:r>
              <a:rPr lang="en-US" sz="2400" b="1" dirty="0">
                <a:latin typeface="Helvetica" panose="020B0604020202020204" pitchFamily="34" charset="0"/>
                <a:cs typeface="Helvetica" panose="020B0604020202020204" pitchFamily="34" charset="0"/>
              </a:rPr>
              <a:t>Construction System Comparisons </a:t>
            </a:r>
          </a:p>
        </p:txBody>
      </p:sp>
      <p:sp>
        <p:nvSpPr>
          <p:cNvPr id="6" name="Content Placeholder 2"/>
          <p:cNvSpPr txBox="1">
            <a:spLocks/>
          </p:cNvSpPr>
          <p:nvPr/>
        </p:nvSpPr>
        <p:spPr>
          <a:xfrm>
            <a:off x="1355175" y="812564"/>
            <a:ext cx="2135740" cy="485647"/>
          </a:xfrm>
          <a:prstGeom prst="rect">
            <a:avLst/>
          </a:prstGeom>
        </p:spPr>
        <p:txBody>
          <a:bodyPr vert="horz" lIns="74295" tIns="37148" rIns="74295" bIns="37148"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US" sz="1800" b="1" dirty="0">
                <a:solidFill>
                  <a:srgbClr val="29384B"/>
                </a:solidFill>
                <a:latin typeface="Helvetica" panose="020B0604020202020204" pitchFamily="34" charset="0"/>
                <a:cs typeface="Helvetica" panose="020B0604020202020204" pitchFamily="34" charset="0"/>
              </a:rPr>
              <a:t>Precast Concrete</a:t>
            </a:r>
            <a:endParaRPr lang="en-US" sz="1625" dirty="0">
              <a:solidFill>
                <a:schemeClr val="tx1"/>
              </a:solidFill>
              <a:latin typeface="Helvetica" panose="020B0604020202020204" pitchFamily="34" charset="0"/>
              <a:cs typeface="Helvetica" panose="020B0604020202020204" pitchFamily="34"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026" y="5451798"/>
            <a:ext cx="2144255" cy="1173482"/>
          </a:xfrm>
          <a:prstGeom prst="rect">
            <a:avLst/>
          </a:prstGeom>
          <a:noFill/>
          <a:ln>
            <a:noFill/>
          </a:ln>
          <a:effectLst>
            <a:outerShdw blurRad="50800" dist="38100" dir="2700000" algn="tl" rotWithShape="0">
              <a:prstClr val="black">
                <a:alpha val="40000"/>
              </a:prstClr>
            </a:outerShdw>
          </a:effectLst>
        </p:spPr>
      </p:pic>
      <p:sp>
        <p:nvSpPr>
          <p:cNvPr id="13" name="Content Placeholder 2"/>
          <p:cNvSpPr txBox="1">
            <a:spLocks/>
          </p:cNvSpPr>
          <p:nvPr/>
        </p:nvSpPr>
        <p:spPr>
          <a:xfrm>
            <a:off x="6500643" y="843641"/>
            <a:ext cx="1829105" cy="448268"/>
          </a:xfrm>
          <a:prstGeom prst="rect">
            <a:avLst/>
          </a:prstGeom>
        </p:spPr>
        <p:txBody>
          <a:bodyPr vert="horz" lIns="74295" tIns="37148" rIns="74295" bIns="37148"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US" sz="1800" b="1" dirty="0">
                <a:solidFill>
                  <a:srgbClr val="29384B"/>
                </a:solidFill>
                <a:latin typeface="Helvetica" panose="020B0604020202020204" pitchFamily="34" charset="0"/>
                <a:cs typeface="Helvetica" panose="020B0604020202020204" pitchFamily="34" charset="0"/>
              </a:rPr>
              <a:t>KOTO System</a:t>
            </a:r>
            <a:endParaRPr lang="en-US" sz="1625" dirty="0">
              <a:latin typeface="Helvetica" panose="020B0604020202020204" pitchFamily="34" charset="0"/>
              <a:cs typeface="Helvetica" panose="020B0604020202020204" pitchFamily="34" charset="0"/>
            </a:endParaRPr>
          </a:p>
        </p:txBody>
      </p:sp>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l="2380" t="3081" r="2762" b="2190"/>
          <a:stretch/>
        </p:blipFill>
        <p:spPr>
          <a:xfrm>
            <a:off x="7520164" y="5451798"/>
            <a:ext cx="1909185" cy="117348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6251" y="5451798"/>
            <a:ext cx="1779078" cy="1173483"/>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1048" y="5451798"/>
            <a:ext cx="2014148" cy="1173481"/>
          </a:xfrm>
          <a:prstGeom prst="rect">
            <a:avLst/>
          </a:prstGeom>
        </p:spPr>
      </p:pic>
      <p:sp>
        <p:nvSpPr>
          <p:cNvPr id="3" name="Rounded Rectangle 2"/>
          <p:cNvSpPr/>
          <p:nvPr/>
        </p:nvSpPr>
        <p:spPr>
          <a:xfrm>
            <a:off x="436603" y="2033356"/>
            <a:ext cx="4028303" cy="395724"/>
          </a:xfrm>
          <a:prstGeom prst="roundRect">
            <a:avLst>
              <a:gd name="adj" fmla="val 50000"/>
            </a:avLst>
          </a:prstGeom>
          <a:solidFill>
            <a:srgbClr val="0423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14" name="Rounded Rectangle 13"/>
          <p:cNvSpPr/>
          <p:nvPr/>
        </p:nvSpPr>
        <p:spPr>
          <a:xfrm>
            <a:off x="5401047" y="2010893"/>
            <a:ext cx="4028303" cy="395724"/>
          </a:xfrm>
          <a:prstGeom prst="roundRect">
            <a:avLst>
              <a:gd name="adj" fmla="val 50000"/>
            </a:avLst>
          </a:prstGeom>
          <a:solidFill>
            <a:schemeClr val="accent1">
              <a:lumMod val="75000"/>
            </a:schemeClr>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15" name="Rounded Rectangle 14"/>
          <p:cNvSpPr/>
          <p:nvPr/>
        </p:nvSpPr>
        <p:spPr>
          <a:xfrm>
            <a:off x="436604" y="2558102"/>
            <a:ext cx="4028303" cy="395724"/>
          </a:xfrm>
          <a:prstGeom prst="roundRect">
            <a:avLst>
              <a:gd name="adj" fmla="val 50000"/>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18" name="Rounded Rectangle 17"/>
          <p:cNvSpPr/>
          <p:nvPr/>
        </p:nvSpPr>
        <p:spPr>
          <a:xfrm>
            <a:off x="5401047" y="2551120"/>
            <a:ext cx="4028303" cy="395724"/>
          </a:xfrm>
          <a:prstGeom prst="roundRect">
            <a:avLst>
              <a:gd name="adj" fmla="val 50000"/>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19" name="Rounded Rectangle 18"/>
          <p:cNvSpPr/>
          <p:nvPr/>
        </p:nvSpPr>
        <p:spPr>
          <a:xfrm>
            <a:off x="436604" y="3107952"/>
            <a:ext cx="4028303" cy="395724"/>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20" name="Rounded Rectangle 19"/>
          <p:cNvSpPr/>
          <p:nvPr/>
        </p:nvSpPr>
        <p:spPr>
          <a:xfrm>
            <a:off x="5401047" y="3091347"/>
            <a:ext cx="4028303" cy="395724"/>
          </a:xfrm>
          <a:prstGeom prst="roundRect">
            <a:avLst>
              <a:gd name="adj" fmla="val 50000"/>
            </a:avLst>
          </a:prstGeom>
          <a:solidFill>
            <a:schemeClr val="bg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21" name="Rounded Rectangle 20"/>
          <p:cNvSpPr/>
          <p:nvPr/>
        </p:nvSpPr>
        <p:spPr>
          <a:xfrm>
            <a:off x="436604" y="3649872"/>
            <a:ext cx="4028303" cy="395724"/>
          </a:xfrm>
          <a:prstGeom prst="roundRect">
            <a:avLst>
              <a:gd name="adj" fmla="val 50000"/>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22" name="Rounded Rectangle 21"/>
          <p:cNvSpPr/>
          <p:nvPr/>
        </p:nvSpPr>
        <p:spPr>
          <a:xfrm>
            <a:off x="5401047" y="3631574"/>
            <a:ext cx="4028303" cy="395724"/>
          </a:xfrm>
          <a:prstGeom prst="roundRect">
            <a:avLst>
              <a:gd name="adj" fmla="val 50000"/>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23" name="Rounded Rectangle 22"/>
          <p:cNvSpPr/>
          <p:nvPr/>
        </p:nvSpPr>
        <p:spPr>
          <a:xfrm>
            <a:off x="436604" y="4200710"/>
            <a:ext cx="4028303" cy="395724"/>
          </a:xfrm>
          <a:prstGeom prst="roundRect">
            <a:avLst>
              <a:gd name="adj" fmla="val 50000"/>
            </a:avLst>
          </a:prstGeom>
          <a:solidFill>
            <a:schemeClr val="bg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24" name="Rounded Rectangle 23"/>
          <p:cNvSpPr/>
          <p:nvPr/>
        </p:nvSpPr>
        <p:spPr>
          <a:xfrm>
            <a:off x="5401047" y="4200710"/>
            <a:ext cx="4028303" cy="395724"/>
          </a:xfrm>
          <a:prstGeom prst="roundRect">
            <a:avLst>
              <a:gd name="adj" fmla="val 50000"/>
            </a:avLst>
          </a:prstGeom>
          <a:solidFill>
            <a:schemeClr val="bg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25" name="Rounded Rectangle 24"/>
          <p:cNvSpPr/>
          <p:nvPr/>
        </p:nvSpPr>
        <p:spPr>
          <a:xfrm>
            <a:off x="436605" y="1466332"/>
            <a:ext cx="4028303" cy="395724"/>
          </a:xfrm>
          <a:prstGeom prst="roundRect">
            <a:avLst>
              <a:gd name="adj" fmla="val 50000"/>
            </a:avLst>
          </a:prstGeom>
          <a:solidFill>
            <a:srgbClr val="C3E2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26" name="Rounded Rectangle 25"/>
          <p:cNvSpPr/>
          <p:nvPr/>
        </p:nvSpPr>
        <p:spPr>
          <a:xfrm>
            <a:off x="5401682" y="1466332"/>
            <a:ext cx="4028303" cy="395724"/>
          </a:xfrm>
          <a:prstGeom prst="roundRect">
            <a:avLst>
              <a:gd name="adj" fmla="val 50000"/>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8" name="TextBox 7"/>
          <p:cNvSpPr txBox="1"/>
          <p:nvPr/>
        </p:nvSpPr>
        <p:spPr>
          <a:xfrm>
            <a:off x="517448" y="1508525"/>
            <a:ext cx="3891510" cy="307777"/>
          </a:xfrm>
          <a:prstGeom prst="rect">
            <a:avLst/>
          </a:prstGeom>
          <a:noFill/>
        </p:spPr>
        <p:txBody>
          <a:bodyPr wrap="square" rtlCol="0">
            <a:spAutoFit/>
          </a:bodyPr>
          <a:lstStyle/>
          <a:p>
            <a:pPr algn="ctr"/>
            <a:r>
              <a:rPr lang="en-US" sz="1400" b="1" dirty="0">
                <a:solidFill>
                  <a:schemeClr val="accent1">
                    <a:lumMod val="50000"/>
                  </a:schemeClr>
                </a:solidFill>
                <a:latin typeface="Helvetica" panose="020B0604020202020204" pitchFamily="34" charset="0"/>
                <a:cs typeface="Helvetica" panose="020B0604020202020204" pitchFamily="34" charset="0"/>
              </a:rPr>
              <a:t>Construction time for 200m</a:t>
            </a:r>
            <a:r>
              <a:rPr lang="en-US" sz="1400" b="1" baseline="34000" dirty="0">
                <a:solidFill>
                  <a:schemeClr val="accent1">
                    <a:lumMod val="50000"/>
                  </a:schemeClr>
                </a:solidFill>
                <a:latin typeface="Helvetica" panose="020B0604020202020204" pitchFamily="34" charset="0"/>
                <a:cs typeface="Helvetica" panose="020B0604020202020204" pitchFamily="34" charset="0"/>
              </a:rPr>
              <a:t>2</a:t>
            </a:r>
            <a:r>
              <a:rPr lang="en-US" sz="1400" b="1" dirty="0">
                <a:solidFill>
                  <a:schemeClr val="accent1">
                    <a:lumMod val="50000"/>
                  </a:schemeClr>
                </a:solidFill>
                <a:latin typeface="Helvetica" panose="020B0604020202020204" pitchFamily="34" charset="0"/>
                <a:cs typeface="Helvetica" panose="020B0604020202020204" pitchFamily="34" charset="0"/>
              </a:rPr>
              <a:t>: 6 to 8 weeks.</a:t>
            </a:r>
          </a:p>
        </p:txBody>
      </p:sp>
      <p:sp>
        <p:nvSpPr>
          <p:cNvPr id="27" name="TextBox 26"/>
          <p:cNvSpPr txBox="1"/>
          <p:nvPr/>
        </p:nvSpPr>
        <p:spPr>
          <a:xfrm>
            <a:off x="5610979" y="1519438"/>
            <a:ext cx="3818372" cy="307777"/>
          </a:xfrm>
          <a:prstGeom prst="rect">
            <a:avLst/>
          </a:prstGeom>
          <a:noFill/>
        </p:spPr>
        <p:txBody>
          <a:bodyPr wrap="square" rtlCol="0">
            <a:spAutoFit/>
          </a:bodyPr>
          <a:lstStyle/>
          <a:p>
            <a:pPr algn="ctr"/>
            <a:r>
              <a:rPr lang="en-US" sz="1400" b="1" dirty="0">
                <a:solidFill>
                  <a:schemeClr val="accent1">
                    <a:lumMod val="50000"/>
                  </a:schemeClr>
                </a:solidFill>
                <a:latin typeface="Helvetica" panose="020B0604020202020204" pitchFamily="34" charset="0"/>
                <a:cs typeface="Helvetica" panose="020B0604020202020204" pitchFamily="34" charset="0"/>
              </a:rPr>
              <a:t>Construction time for 200m</a:t>
            </a:r>
            <a:r>
              <a:rPr lang="en-US" sz="1400" b="1" baseline="34000" dirty="0">
                <a:solidFill>
                  <a:schemeClr val="accent1">
                    <a:lumMod val="50000"/>
                  </a:schemeClr>
                </a:solidFill>
                <a:latin typeface="Helvetica" panose="020B0604020202020204" pitchFamily="34" charset="0"/>
                <a:cs typeface="Helvetica" panose="020B0604020202020204" pitchFamily="34" charset="0"/>
              </a:rPr>
              <a:t>2</a:t>
            </a:r>
            <a:r>
              <a:rPr lang="en-US" sz="1400" b="1" dirty="0">
                <a:solidFill>
                  <a:schemeClr val="accent1">
                    <a:lumMod val="50000"/>
                  </a:schemeClr>
                </a:solidFill>
                <a:latin typeface="Helvetica" panose="020B0604020202020204" pitchFamily="34" charset="0"/>
                <a:cs typeface="Helvetica" panose="020B0604020202020204" pitchFamily="34" charset="0"/>
              </a:rPr>
              <a:t>: 2 to 3 weeks.</a:t>
            </a:r>
          </a:p>
        </p:txBody>
      </p:sp>
      <p:sp>
        <p:nvSpPr>
          <p:cNvPr id="28" name="TextBox 27"/>
          <p:cNvSpPr txBox="1"/>
          <p:nvPr/>
        </p:nvSpPr>
        <p:spPr>
          <a:xfrm>
            <a:off x="322728" y="2060550"/>
            <a:ext cx="4356847" cy="307777"/>
          </a:xfrm>
          <a:prstGeom prst="rect">
            <a:avLst/>
          </a:prstGeom>
          <a:noFill/>
        </p:spPr>
        <p:txBody>
          <a:bodyPr wrap="square" rtlCol="0">
            <a:spAutoFit/>
          </a:bodyPr>
          <a:lstStyle/>
          <a:p>
            <a:r>
              <a:rPr lang="en-US" sz="1400" b="1" dirty="0">
                <a:solidFill>
                  <a:schemeClr val="tx1">
                    <a:lumMod val="95000"/>
                  </a:schemeClr>
                </a:solidFill>
                <a:latin typeface="Helvetica" panose="020B0604020202020204" pitchFamily="34" charset="0"/>
                <a:cs typeface="Helvetica" panose="020B0604020202020204" pitchFamily="34" charset="0"/>
              </a:rPr>
              <a:t>   System: Precast Concrete Panels and slabs</a:t>
            </a:r>
            <a:r>
              <a:rPr lang="en-US" sz="1200" b="1" dirty="0">
                <a:solidFill>
                  <a:schemeClr val="tx1">
                    <a:lumMod val="95000"/>
                  </a:schemeClr>
                </a:solidFill>
                <a:latin typeface="Helvetica" panose="020B0604020202020204" pitchFamily="34" charset="0"/>
                <a:cs typeface="Helvetica" panose="020B0604020202020204" pitchFamily="34" charset="0"/>
              </a:rPr>
              <a:t>.</a:t>
            </a:r>
          </a:p>
        </p:txBody>
      </p:sp>
      <p:sp>
        <p:nvSpPr>
          <p:cNvPr id="29" name="TextBox 28"/>
          <p:cNvSpPr txBox="1"/>
          <p:nvPr/>
        </p:nvSpPr>
        <p:spPr>
          <a:xfrm>
            <a:off x="5739730" y="2039432"/>
            <a:ext cx="3350930" cy="523220"/>
          </a:xfrm>
          <a:prstGeom prst="rect">
            <a:avLst/>
          </a:prstGeom>
          <a:solidFill>
            <a:srgbClr val="042349"/>
          </a:solidFill>
        </p:spPr>
        <p:txBody>
          <a:bodyPr wrap="square" rtlCol="0">
            <a:spAutoFit/>
          </a:bodyPr>
          <a:lstStyle/>
          <a:p>
            <a:pPr algn="ctr"/>
            <a:r>
              <a:rPr lang="en-US" sz="1400" b="1" dirty="0">
                <a:solidFill>
                  <a:schemeClr val="tx1">
                    <a:lumMod val="95000"/>
                  </a:schemeClr>
                </a:solidFill>
                <a:latin typeface="Helvetica" panose="020B0604020202020204" pitchFamily="34" charset="0"/>
                <a:cs typeface="Helvetica" panose="020B0604020202020204" pitchFamily="34" charset="0"/>
              </a:rPr>
              <a:t>System: KOTO is an Insulated Permanent form building system.</a:t>
            </a:r>
          </a:p>
        </p:txBody>
      </p:sp>
      <p:sp>
        <p:nvSpPr>
          <p:cNvPr id="30" name="TextBox 29"/>
          <p:cNvSpPr txBox="1"/>
          <p:nvPr/>
        </p:nvSpPr>
        <p:spPr>
          <a:xfrm>
            <a:off x="1186818" y="2602075"/>
            <a:ext cx="2527872" cy="738664"/>
          </a:xfrm>
          <a:prstGeom prst="rect">
            <a:avLst/>
          </a:prstGeom>
          <a:noFill/>
        </p:spPr>
        <p:txBody>
          <a:bodyPr wrap="square" rtlCol="0">
            <a:spAutoFit/>
          </a:bodyPr>
          <a:lstStyle/>
          <a:p>
            <a:pPr algn="ctr"/>
            <a:r>
              <a:rPr lang="en-US" sz="1400" b="1" dirty="0">
                <a:solidFill>
                  <a:schemeClr val="accent1">
                    <a:lumMod val="50000"/>
                  </a:schemeClr>
                </a:solidFill>
                <a:latin typeface="Helvetica" panose="020B0604020202020204" pitchFamily="34" charset="0"/>
                <a:cs typeface="Helvetica" panose="020B0604020202020204" pitchFamily="34" charset="0"/>
              </a:rPr>
              <a:t>Highly skilled Labors are required to handle precast during erection.</a:t>
            </a:r>
          </a:p>
        </p:txBody>
      </p:sp>
      <p:sp>
        <p:nvSpPr>
          <p:cNvPr id="31" name="TextBox 30"/>
          <p:cNvSpPr txBox="1"/>
          <p:nvPr/>
        </p:nvSpPr>
        <p:spPr>
          <a:xfrm>
            <a:off x="5804311" y="2591698"/>
            <a:ext cx="3343416" cy="307777"/>
          </a:xfrm>
          <a:prstGeom prst="rect">
            <a:avLst/>
          </a:prstGeom>
          <a:noFill/>
        </p:spPr>
        <p:txBody>
          <a:bodyPr wrap="square" rtlCol="0">
            <a:spAutoFit/>
          </a:bodyPr>
          <a:lstStyle/>
          <a:p>
            <a:pPr algn="ctr"/>
            <a:r>
              <a:rPr lang="en-US" sz="1400" b="1" dirty="0">
                <a:solidFill>
                  <a:schemeClr val="accent1">
                    <a:lumMod val="50000"/>
                  </a:schemeClr>
                </a:solidFill>
                <a:latin typeface="Helvetica" panose="020B0604020202020204" pitchFamily="34" charset="0"/>
                <a:cs typeface="Helvetica" panose="020B0604020202020204" pitchFamily="34" charset="0"/>
              </a:rPr>
              <a:t>No skilled labor is required.</a:t>
            </a:r>
          </a:p>
        </p:txBody>
      </p:sp>
      <p:sp>
        <p:nvSpPr>
          <p:cNvPr id="32" name="TextBox 31"/>
          <p:cNvSpPr txBox="1"/>
          <p:nvPr/>
        </p:nvSpPr>
        <p:spPr>
          <a:xfrm>
            <a:off x="839871" y="3099041"/>
            <a:ext cx="3343417" cy="369332"/>
          </a:xfrm>
          <a:prstGeom prst="rect">
            <a:avLst/>
          </a:prstGeom>
          <a:noFill/>
        </p:spPr>
        <p:txBody>
          <a:bodyPr wrap="square" rtlCol="0">
            <a:spAutoFit/>
          </a:bodyPr>
          <a:lstStyle/>
          <a:p>
            <a:pPr algn="ctr"/>
            <a:r>
              <a:rPr lang="en-US" sz="1400" b="1" dirty="0">
                <a:solidFill>
                  <a:schemeClr val="tx1">
                    <a:lumMod val="95000"/>
                  </a:schemeClr>
                </a:solidFill>
                <a:latin typeface="Helvetica" panose="020B0604020202020204" pitchFamily="34" charset="0"/>
                <a:cs typeface="Helvetica" panose="020B0604020202020204" pitchFamily="34" charset="0"/>
              </a:rPr>
              <a:t>Limited panels can be transported</a:t>
            </a:r>
            <a:r>
              <a:rPr lang="en-US" b="1" dirty="0">
                <a:solidFill>
                  <a:schemeClr val="tx1">
                    <a:lumMod val="95000"/>
                  </a:schemeClr>
                </a:solidFill>
                <a:latin typeface="Helvetica" panose="020B0604020202020204" pitchFamily="34" charset="0"/>
                <a:cs typeface="Helvetica" panose="020B0604020202020204" pitchFamily="34" charset="0"/>
              </a:rPr>
              <a:t>.</a:t>
            </a:r>
          </a:p>
        </p:txBody>
      </p:sp>
      <p:sp>
        <p:nvSpPr>
          <p:cNvPr id="33" name="TextBox 32"/>
          <p:cNvSpPr txBox="1"/>
          <p:nvPr/>
        </p:nvSpPr>
        <p:spPr>
          <a:xfrm>
            <a:off x="5522687" y="3109067"/>
            <a:ext cx="3906664" cy="523220"/>
          </a:xfrm>
          <a:prstGeom prst="rect">
            <a:avLst/>
          </a:prstGeom>
          <a:noFill/>
        </p:spPr>
        <p:txBody>
          <a:bodyPr wrap="square" rtlCol="0">
            <a:spAutoFit/>
          </a:bodyPr>
          <a:lstStyle/>
          <a:p>
            <a:pPr algn="ctr"/>
            <a:r>
              <a:rPr lang="en-US" sz="1400" b="1" dirty="0">
                <a:solidFill>
                  <a:schemeClr val="tx1">
                    <a:lumMod val="95000"/>
                  </a:schemeClr>
                </a:solidFill>
                <a:latin typeface="Helvetica" panose="020B0604020202020204" pitchFamily="34" charset="0"/>
                <a:cs typeface="Helvetica" panose="020B0604020202020204" pitchFamily="34" charset="0"/>
              </a:rPr>
              <a:t>300 m</a:t>
            </a:r>
            <a:r>
              <a:rPr lang="en-US" sz="1400" b="1" baseline="34000" dirty="0">
                <a:latin typeface="Helvetica" panose="020B0604020202020204" pitchFamily="34" charset="0"/>
                <a:cs typeface="Helvetica" panose="020B0604020202020204" pitchFamily="34" charset="0"/>
              </a:rPr>
              <a:t>2</a:t>
            </a:r>
            <a:r>
              <a:rPr lang="en-US" sz="1400" b="1" dirty="0">
                <a:solidFill>
                  <a:schemeClr val="tx1">
                    <a:lumMod val="95000"/>
                  </a:schemeClr>
                </a:solidFill>
                <a:latin typeface="Helvetica" panose="020B0604020202020204" pitchFamily="34" charset="0"/>
                <a:cs typeface="Helvetica" panose="020B0604020202020204" pitchFamily="34" charset="0"/>
              </a:rPr>
              <a:t> of panels can be transported easily in one flatbed trailer.</a:t>
            </a:r>
          </a:p>
        </p:txBody>
      </p:sp>
      <p:sp>
        <p:nvSpPr>
          <p:cNvPr id="34" name="TextBox 33"/>
          <p:cNvSpPr txBox="1"/>
          <p:nvPr/>
        </p:nvSpPr>
        <p:spPr>
          <a:xfrm>
            <a:off x="751337" y="3693845"/>
            <a:ext cx="3343416" cy="523220"/>
          </a:xfrm>
          <a:prstGeom prst="rect">
            <a:avLst/>
          </a:prstGeom>
          <a:noFill/>
        </p:spPr>
        <p:txBody>
          <a:bodyPr wrap="square" rtlCol="0">
            <a:spAutoFit/>
          </a:bodyPr>
          <a:lstStyle/>
          <a:p>
            <a:pPr algn="ctr"/>
            <a:r>
              <a:rPr lang="en-US" sz="1400" b="1" dirty="0">
                <a:solidFill>
                  <a:schemeClr val="accent1">
                    <a:lumMod val="50000"/>
                  </a:schemeClr>
                </a:solidFill>
                <a:latin typeface="Helvetica" panose="020B0604020202020204" pitchFamily="34" charset="0"/>
                <a:cs typeface="Helvetica" panose="020B0604020202020204" pitchFamily="34" charset="0"/>
              </a:rPr>
              <a:t>Cranes are required for construction normally 80 T Capacity.</a:t>
            </a:r>
          </a:p>
        </p:txBody>
      </p:sp>
      <p:sp>
        <p:nvSpPr>
          <p:cNvPr id="35" name="TextBox 34"/>
          <p:cNvSpPr txBox="1"/>
          <p:nvPr/>
        </p:nvSpPr>
        <p:spPr>
          <a:xfrm>
            <a:off x="5309318" y="3684636"/>
            <a:ext cx="4211754" cy="300082"/>
          </a:xfrm>
          <a:prstGeom prst="rect">
            <a:avLst/>
          </a:prstGeom>
          <a:noFill/>
        </p:spPr>
        <p:txBody>
          <a:bodyPr wrap="square" rtlCol="0">
            <a:spAutoFit/>
          </a:bodyPr>
          <a:lstStyle/>
          <a:p>
            <a:pPr algn="ctr"/>
            <a:r>
              <a:rPr lang="en-US" sz="1350" b="1" dirty="0">
                <a:solidFill>
                  <a:schemeClr val="accent1">
                    <a:lumMod val="50000"/>
                  </a:schemeClr>
                </a:solidFill>
                <a:latin typeface="Helvetica" panose="020B0604020202020204" pitchFamily="34" charset="0"/>
                <a:cs typeface="Helvetica" panose="020B0604020202020204" pitchFamily="34" charset="0"/>
              </a:rPr>
              <a:t>Cranes are not required for Panel Erection.</a:t>
            </a:r>
          </a:p>
        </p:txBody>
      </p:sp>
      <p:sp>
        <p:nvSpPr>
          <p:cNvPr id="36" name="TextBox 35"/>
          <p:cNvSpPr txBox="1"/>
          <p:nvPr/>
        </p:nvSpPr>
        <p:spPr>
          <a:xfrm>
            <a:off x="1229678" y="4224598"/>
            <a:ext cx="2386734" cy="307777"/>
          </a:xfrm>
          <a:prstGeom prst="rect">
            <a:avLst/>
          </a:prstGeom>
          <a:noFill/>
        </p:spPr>
        <p:txBody>
          <a:bodyPr wrap="square" rtlCol="0">
            <a:spAutoFit/>
          </a:bodyPr>
          <a:lstStyle/>
          <a:p>
            <a:pPr algn="ctr"/>
            <a:r>
              <a:rPr lang="en-US" sz="1400" b="1" dirty="0">
                <a:solidFill>
                  <a:schemeClr val="tx1">
                    <a:lumMod val="95000"/>
                  </a:schemeClr>
                </a:solidFill>
                <a:latin typeface="Helvetica" panose="020B0604020202020204" pitchFamily="34" charset="0"/>
                <a:cs typeface="Helvetica" panose="020B0604020202020204" pitchFamily="34" charset="0"/>
              </a:rPr>
              <a:t>Limited design changes.</a:t>
            </a:r>
          </a:p>
        </p:txBody>
      </p:sp>
      <p:sp>
        <p:nvSpPr>
          <p:cNvPr id="37" name="TextBox 36"/>
          <p:cNvSpPr txBox="1"/>
          <p:nvPr/>
        </p:nvSpPr>
        <p:spPr>
          <a:xfrm>
            <a:off x="6152476" y="4224598"/>
            <a:ext cx="2525438" cy="523220"/>
          </a:xfrm>
          <a:prstGeom prst="rect">
            <a:avLst/>
          </a:prstGeom>
          <a:noFill/>
        </p:spPr>
        <p:txBody>
          <a:bodyPr wrap="square" rtlCol="0">
            <a:spAutoFit/>
          </a:bodyPr>
          <a:lstStyle/>
          <a:p>
            <a:pPr algn="ctr"/>
            <a:r>
              <a:rPr lang="en-US" sz="1400" b="1" dirty="0">
                <a:solidFill>
                  <a:schemeClr val="tx1">
                    <a:lumMod val="95000"/>
                  </a:schemeClr>
                </a:solidFill>
                <a:latin typeface="Helvetica" panose="020B0604020202020204" pitchFamily="34" charset="0"/>
                <a:cs typeface="Helvetica" panose="020B0604020202020204" pitchFamily="34" charset="0"/>
              </a:rPr>
              <a:t>KOTO system is very flexible to design changes.</a:t>
            </a:r>
          </a:p>
        </p:txBody>
      </p:sp>
      <p:sp>
        <p:nvSpPr>
          <p:cNvPr id="38" name="Rounded Rectangle 37"/>
          <p:cNvSpPr/>
          <p:nvPr/>
        </p:nvSpPr>
        <p:spPr>
          <a:xfrm>
            <a:off x="477026" y="4749887"/>
            <a:ext cx="4028303" cy="395724"/>
          </a:xfrm>
          <a:prstGeom prst="roundRect">
            <a:avLst>
              <a:gd name="adj" fmla="val 50000"/>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39" name="Rounded Rectangle 38"/>
          <p:cNvSpPr/>
          <p:nvPr/>
        </p:nvSpPr>
        <p:spPr>
          <a:xfrm>
            <a:off x="5401047" y="4706536"/>
            <a:ext cx="4028303" cy="395724"/>
          </a:xfrm>
          <a:prstGeom prst="roundRect">
            <a:avLst>
              <a:gd name="adj" fmla="val 50000"/>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40" name="TextBox 39"/>
          <p:cNvSpPr txBox="1"/>
          <p:nvPr/>
        </p:nvSpPr>
        <p:spPr>
          <a:xfrm>
            <a:off x="517448" y="4789607"/>
            <a:ext cx="3947458" cy="523220"/>
          </a:xfrm>
          <a:prstGeom prst="rect">
            <a:avLst/>
          </a:prstGeom>
          <a:noFill/>
        </p:spPr>
        <p:txBody>
          <a:bodyPr wrap="square" rtlCol="0">
            <a:spAutoFit/>
          </a:bodyPr>
          <a:lstStyle/>
          <a:p>
            <a:pPr algn="ctr"/>
            <a:r>
              <a:rPr lang="en-US" sz="1400" b="1" dirty="0">
                <a:solidFill>
                  <a:schemeClr val="accent1">
                    <a:lumMod val="50000"/>
                  </a:schemeClr>
                </a:solidFill>
                <a:latin typeface="Helvetica" panose="020B0604020202020204" pitchFamily="34" charset="0"/>
                <a:cs typeface="Helvetica" panose="020B0604020202020204" pitchFamily="34" charset="0"/>
              </a:rPr>
              <a:t>Require Joints sealant and Backing rods between Panels.</a:t>
            </a:r>
          </a:p>
        </p:txBody>
      </p:sp>
      <p:sp>
        <p:nvSpPr>
          <p:cNvPr id="41" name="TextBox 40"/>
          <p:cNvSpPr txBox="1"/>
          <p:nvPr/>
        </p:nvSpPr>
        <p:spPr>
          <a:xfrm>
            <a:off x="5685475" y="4789607"/>
            <a:ext cx="3835597" cy="523220"/>
          </a:xfrm>
          <a:prstGeom prst="rect">
            <a:avLst/>
          </a:prstGeom>
          <a:noFill/>
        </p:spPr>
        <p:txBody>
          <a:bodyPr wrap="square" rtlCol="0">
            <a:spAutoFit/>
          </a:bodyPr>
          <a:lstStyle/>
          <a:p>
            <a:pPr algn="ctr"/>
            <a:r>
              <a:rPr lang="en-US" sz="1400" b="1" dirty="0">
                <a:solidFill>
                  <a:schemeClr val="accent1">
                    <a:lumMod val="50000"/>
                  </a:schemeClr>
                </a:solidFill>
                <a:latin typeface="Helvetica" panose="020B0604020202020204" pitchFamily="34" charset="0"/>
                <a:cs typeface="Helvetica" panose="020B0604020202020204" pitchFamily="34" charset="0"/>
              </a:rPr>
              <a:t>No Joints Sealant between Panels is required</a:t>
            </a:r>
            <a:r>
              <a:rPr lang="en-US" sz="1200" b="1" dirty="0">
                <a:solidFill>
                  <a:schemeClr val="accent1">
                    <a:lumMod val="50000"/>
                  </a:schemeClr>
                </a:solidFill>
                <a:latin typeface="Helvetica" panose="020B0604020202020204" pitchFamily="34" charset="0"/>
                <a:cs typeface="Helvetica" panose="020B0604020202020204" pitchFamily="34" charset="0"/>
              </a:rPr>
              <a:t>.</a:t>
            </a:r>
          </a:p>
        </p:txBody>
      </p:sp>
      <p:sp>
        <p:nvSpPr>
          <p:cNvPr id="4" name="TextBox 3"/>
          <p:cNvSpPr txBox="1"/>
          <p:nvPr/>
        </p:nvSpPr>
        <p:spPr>
          <a:xfrm>
            <a:off x="4600058" y="3094730"/>
            <a:ext cx="717199" cy="523220"/>
          </a:xfrm>
          <a:prstGeom prst="rect">
            <a:avLst/>
          </a:prstGeom>
          <a:noFill/>
        </p:spPr>
        <p:txBody>
          <a:bodyPr wrap="square" rtlCol="0">
            <a:spAutoFit/>
          </a:bodyPr>
          <a:lstStyle/>
          <a:p>
            <a:r>
              <a:rPr lang="en-US" sz="2800" dirty="0"/>
              <a:t>V.S</a:t>
            </a:r>
          </a:p>
        </p:txBody>
      </p:sp>
    </p:spTree>
    <p:extLst>
      <p:ext uri="{BB962C8B-B14F-4D97-AF65-F5344CB8AC3E}">
        <p14:creationId xmlns:p14="http://schemas.microsoft.com/office/powerpoint/2010/main" val="523103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tx2">
              <a:lumMod val="50000"/>
            </a:schemeClr>
          </a:fgClr>
          <a:bgClr>
            <a:schemeClr val="tx2">
              <a:lumMod val="50000"/>
            </a:schemeClr>
          </a:bgClr>
        </a:pattFill>
        <a:effectLst/>
      </p:bgPr>
    </p:bg>
    <p:spTree>
      <p:nvGrpSpPr>
        <p:cNvPr id="1" name=""/>
        <p:cNvGrpSpPr/>
        <p:nvPr/>
      </p:nvGrpSpPr>
      <p:grpSpPr>
        <a:xfrm>
          <a:off x="0" y="0"/>
          <a:ext cx="0" cy="0"/>
          <a:chOff x="0" y="0"/>
          <a:chExt cx="0" cy="0"/>
        </a:xfrm>
      </p:grpSpPr>
      <p:sp>
        <p:nvSpPr>
          <p:cNvPr id="4" name="Rounded Rectangle 3"/>
          <p:cNvSpPr/>
          <p:nvPr/>
        </p:nvSpPr>
        <p:spPr>
          <a:xfrm>
            <a:off x="1233591" y="697230"/>
            <a:ext cx="6020254" cy="1036320"/>
          </a:xfrm>
          <a:prstGeom prst="roundRect">
            <a:avLst>
              <a:gd name="adj" fmla="val 50000"/>
            </a:avLst>
          </a:prstGeom>
          <a:solidFill>
            <a:schemeClr val="tx1">
              <a:lumMod val="9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TextBox 4"/>
          <p:cNvSpPr txBox="1"/>
          <p:nvPr/>
        </p:nvSpPr>
        <p:spPr>
          <a:xfrm>
            <a:off x="1524000" y="914400"/>
            <a:ext cx="5861685" cy="523220"/>
          </a:xfrm>
          <a:prstGeom prst="rect">
            <a:avLst/>
          </a:prstGeom>
          <a:noFill/>
        </p:spPr>
        <p:txBody>
          <a:bodyPr wrap="square" rtlCol="0">
            <a:spAutoFit/>
          </a:bodyPr>
          <a:lstStyle/>
          <a:p>
            <a:r>
              <a:rPr lang="en-US" sz="2800" dirty="0">
                <a:solidFill>
                  <a:schemeClr val="accent1">
                    <a:lumMod val="50000"/>
                  </a:schemeClr>
                </a:solidFill>
                <a:latin typeface="Helvetica" panose="020B0604020202020204" pitchFamily="34" charset="0"/>
                <a:cs typeface="Helvetica" panose="020B0604020202020204" pitchFamily="34" charset="0"/>
              </a:rPr>
              <a:t>Other Features for KOTO System</a:t>
            </a:r>
          </a:p>
        </p:txBody>
      </p:sp>
      <p:sp>
        <p:nvSpPr>
          <p:cNvPr id="8" name="Rounded Rectangle 7"/>
          <p:cNvSpPr/>
          <p:nvPr/>
        </p:nvSpPr>
        <p:spPr>
          <a:xfrm>
            <a:off x="336417" y="2481441"/>
            <a:ext cx="4635246" cy="645414"/>
          </a:xfrm>
          <a:prstGeom prst="roundRect">
            <a:avLst>
              <a:gd name="adj" fmla="val 50000"/>
            </a:avLst>
          </a:prstGeom>
          <a:solidFill>
            <a:srgbClr val="C3E2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988987" y="3449193"/>
            <a:ext cx="4635246" cy="645414"/>
          </a:xfrm>
          <a:prstGeom prst="roundRect">
            <a:avLst>
              <a:gd name="adj" fmla="val 50000"/>
            </a:avLst>
          </a:prstGeom>
          <a:solidFill>
            <a:srgbClr val="0423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1849279" y="3449193"/>
            <a:ext cx="2914661" cy="523220"/>
          </a:xfrm>
          <a:prstGeom prst="rect">
            <a:avLst/>
          </a:prstGeom>
          <a:noFill/>
        </p:spPr>
        <p:txBody>
          <a:bodyPr wrap="square" rtlCol="0">
            <a:spAutoFit/>
          </a:bodyPr>
          <a:lstStyle/>
          <a:p>
            <a:r>
              <a:rPr lang="en-US" sz="2000" dirty="0">
                <a:latin typeface="Helvetica" pitchFamily="2" charset="0"/>
                <a:cs typeface="Helvetica" panose="020B0604020202020204" pitchFamily="34" charset="0"/>
              </a:rPr>
              <a:t>High fire resistance</a:t>
            </a:r>
            <a:r>
              <a:rPr lang="en-US" sz="2800" dirty="0">
                <a:latin typeface="Helvetica" pitchFamily="2" charset="0"/>
                <a:cs typeface="Sakkal Majalla" panose="02000000000000000000" pitchFamily="2" charset="-78"/>
              </a:rPr>
              <a:t>.</a:t>
            </a:r>
          </a:p>
        </p:txBody>
      </p:sp>
      <p:sp>
        <p:nvSpPr>
          <p:cNvPr id="22" name="Rounded Rectangle 21"/>
          <p:cNvSpPr/>
          <p:nvPr/>
        </p:nvSpPr>
        <p:spPr>
          <a:xfrm>
            <a:off x="1803631" y="4462653"/>
            <a:ext cx="4635246" cy="645414"/>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853238" y="2479574"/>
            <a:ext cx="3601604" cy="553998"/>
          </a:xfrm>
          <a:prstGeom prst="rect">
            <a:avLst/>
          </a:prstGeom>
          <a:noFill/>
        </p:spPr>
        <p:txBody>
          <a:bodyPr wrap="square" rtlCol="0">
            <a:spAutoFit/>
          </a:bodyPr>
          <a:lstStyle/>
          <a:p>
            <a:r>
              <a:rPr lang="en-US" sz="2000" dirty="0">
                <a:solidFill>
                  <a:schemeClr val="bg1"/>
                </a:solidFill>
                <a:latin typeface="Helvetica" pitchFamily="2" charset="0"/>
                <a:cs typeface="Helvetica" panose="020B0604020202020204" pitchFamily="34" charset="0"/>
              </a:rPr>
              <a:t>Eco-friendly, Energy Efficient</a:t>
            </a:r>
            <a:r>
              <a:rPr lang="en-US" sz="3000" dirty="0">
                <a:solidFill>
                  <a:schemeClr val="bg1"/>
                </a:solidFill>
                <a:latin typeface="Helvetica" pitchFamily="2" charset="0"/>
                <a:cs typeface="Sakkal Majalla" panose="02000000000000000000" pitchFamily="2" charset="-78"/>
              </a:rPr>
              <a:t>. </a:t>
            </a:r>
          </a:p>
        </p:txBody>
      </p:sp>
      <p:sp>
        <p:nvSpPr>
          <p:cNvPr id="25" name="TextBox 24"/>
          <p:cNvSpPr txBox="1"/>
          <p:nvPr/>
        </p:nvSpPr>
        <p:spPr>
          <a:xfrm>
            <a:off x="2597384" y="4542431"/>
            <a:ext cx="3127913" cy="400110"/>
          </a:xfrm>
          <a:prstGeom prst="rect">
            <a:avLst/>
          </a:prstGeom>
          <a:noFill/>
        </p:spPr>
        <p:txBody>
          <a:bodyPr wrap="square" rtlCol="0">
            <a:spAutoFit/>
          </a:bodyPr>
          <a:lstStyle/>
          <a:p>
            <a:r>
              <a:rPr lang="en-US" sz="2000" dirty="0">
                <a:solidFill>
                  <a:schemeClr val="bg1"/>
                </a:solidFill>
                <a:latin typeface="Helvetica" panose="020B0604020202020204" pitchFamily="34" charset="0"/>
                <a:cs typeface="Helvetica" panose="020B0604020202020204" pitchFamily="34" charset="0"/>
              </a:rPr>
              <a:t>Pre-plastered base coat. </a:t>
            </a:r>
          </a:p>
        </p:txBody>
      </p:sp>
      <p:sp>
        <p:nvSpPr>
          <p:cNvPr id="13" name="Rounded Rectangle 12"/>
          <p:cNvSpPr/>
          <p:nvPr/>
        </p:nvSpPr>
        <p:spPr>
          <a:xfrm>
            <a:off x="2750439" y="5399169"/>
            <a:ext cx="4635246" cy="645414"/>
          </a:xfrm>
          <a:prstGeom prst="roundRect">
            <a:avLst>
              <a:gd name="adj" fmla="val 50000"/>
            </a:avLst>
          </a:prstGeom>
          <a:solidFill>
            <a:srgbClr val="C3E2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235377" y="5521821"/>
            <a:ext cx="3665370" cy="400110"/>
          </a:xfrm>
          <a:prstGeom prst="rect">
            <a:avLst/>
          </a:prstGeom>
          <a:noFill/>
        </p:spPr>
        <p:txBody>
          <a:bodyPr wrap="square" rtlCol="0">
            <a:spAutoFit/>
          </a:bodyPr>
          <a:lstStyle/>
          <a:p>
            <a:r>
              <a:rPr lang="en-US" sz="2000" dirty="0">
                <a:solidFill>
                  <a:schemeClr val="bg1"/>
                </a:solidFill>
                <a:latin typeface="Helvetica" panose="020B0604020202020204" pitchFamily="34" charset="0"/>
                <a:cs typeface="Helvetica" panose="020B0604020202020204" pitchFamily="34" charset="0"/>
              </a:rPr>
              <a:t>Less concrete and steel used. </a:t>
            </a:r>
          </a:p>
        </p:txBody>
      </p:sp>
    </p:spTree>
    <p:extLst>
      <p:ext uri="{BB962C8B-B14F-4D97-AF65-F5344CB8AC3E}">
        <p14:creationId xmlns:p14="http://schemas.microsoft.com/office/powerpoint/2010/main" val="12314553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circle(in)">
                                      <p:cBhvr>
                                        <p:cTn id="12" dur="2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circle(in)">
                                      <p:cBhvr>
                                        <p:cTn id="17" dur="2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5">
                                            <p:txEl>
                                              <p:pRg st="0" end="0"/>
                                            </p:txEl>
                                          </p:spTgt>
                                        </p:tgtEl>
                                        <p:attrNameLst>
                                          <p:attrName>style.visibility</p:attrName>
                                        </p:attrNameLst>
                                      </p:cBhvr>
                                      <p:to>
                                        <p:strVal val="visible"/>
                                      </p:to>
                                    </p:set>
                                    <p:animEffect transition="in" filter="barn(inVertical)">
                                      <p:cBhvr>
                                        <p:cTn id="22" dur="500"/>
                                        <p:tgtEl>
                                          <p:spTgt spid="2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animEffect transition="in" filter="barn(inVertical)">
                                      <p:cBhvr>
                                        <p:cTn id="2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7" y="323850"/>
            <a:ext cx="7101106" cy="1524000"/>
          </a:xfrm>
        </p:spPr>
        <p:txBody>
          <a:bodyPr/>
          <a:lstStyle/>
          <a:p>
            <a:r>
              <a:rPr lang="en-US" dirty="0">
                <a:solidFill>
                  <a:schemeClr val="accent1"/>
                </a:solidFill>
                <a:latin typeface="Helvetica" panose="020B0604020202020204" pitchFamily="34" charset="0"/>
                <a:cs typeface="Helvetica" panose="020B0604020202020204" pitchFamily="34" charset="0"/>
              </a:rPr>
              <a:t>Overview</a:t>
            </a:r>
            <a:endParaRPr lang="en-US" dirty="0"/>
          </a:p>
        </p:txBody>
      </p:sp>
      <p:sp>
        <p:nvSpPr>
          <p:cNvPr id="3" name="Content Placeholder 2"/>
          <p:cNvSpPr>
            <a:spLocks noGrp="1"/>
          </p:cNvSpPr>
          <p:nvPr>
            <p:ph idx="1"/>
          </p:nvPr>
        </p:nvSpPr>
        <p:spPr>
          <a:xfrm>
            <a:off x="530229" y="1476376"/>
            <a:ext cx="7832723" cy="5381625"/>
          </a:xfrm>
        </p:spPr>
        <p:txBody>
          <a:bodyPr>
            <a:normAutofit fontScale="77500" lnSpcReduction="20000"/>
          </a:bodyPr>
          <a:lstStyle/>
          <a:p>
            <a:r>
              <a:rPr lang="en-US" sz="2400" b="1" u="sng" dirty="0">
                <a:solidFill>
                  <a:srgbClr val="002060"/>
                </a:solidFill>
                <a:latin typeface="Helvetica" panose="020B0604020202020204" pitchFamily="34" charset="0"/>
                <a:cs typeface="Helvetica" panose="020B0604020202020204" pitchFamily="34" charset="0"/>
              </a:rPr>
              <a:t>About us:</a:t>
            </a:r>
          </a:p>
          <a:p>
            <a:pPr marL="0" indent="0">
              <a:buNone/>
            </a:pPr>
            <a:endParaRPr lang="en-US" sz="2400" u="sng" dirty="0">
              <a:solidFill>
                <a:srgbClr val="005AAA"/>
              </a:solidFill>
              <a:latin typeface="Helvetica" panose="020B0604020202020204" pitchFamily="34" charset="0"/>
              <a:cs typeface="Helvetica" panose="020B0604020202020204" pitchFamily="34" charset="0"/>
            </a:endParaRPr>
          </a:p>
          <a:p>
            <a:pPr>
              <a:buFont typeface="Wingdings" panose="05000000000000000000" pitchFamily="2" charset="2"/>
              <a:buChar char="§"/>
            </a:pPr>
            <a:r>
              <a:rPr lang="en-US" sz="2100" dirty="0">
                <a:solidFill>
                  <a:schemeClr val="tx1"/>
                </a:solidFill>
                <a:latin typeface="Helvetica" panose="020B0604020202020204" pitchFamily="34" charset="0"/>
                <a:cs typeface="Helvetica" panose="020B0604020202020204" pitchFamily="34" charset="0"/>
              </a:rPr>
              <a:t>We are an affordable housing wall, roof and floor panel manufacturer.</a:t>
            </a:r>
          </a:p>
          <a:p>
            <a:pPr>
              <a:buFont typeface="Wingdings" panose="05000000000000000000" pitchFamily="2" charset="2"/>
              <a:buChar char="§"/>
            </a:pPr>
            <a:r>
              <a:rPr lang="en-US" sz="2100" dirty="0">
                <a:solidFill>
                  <a:schemeClr val="tx1"/>
                </a:solidFill>
                <a:latin typeface="Helvetica" panose="020B0604020202020204" pitchFamily="34" charset="0"/>
                <a:cs typeface="Helvetica" panose="020B0604020202020204" pitchFamily="34" charset="0"/>
              </a:rPr>
              <a:t>KOTO started in 1974 in Australia.</a:t>
            </a:r>
          </a:p>
          <a:p>
            <a:pPr>
              <a:buFont typeface="Wingdings" panose="05000000000000000000" pitchFamily="2" charset="2"/>
              <a:buChar char="§"/>
            </a:pPr>
            <a:r>
              <a:rPr lang="en-US" sz="2100" dirty="0">
                <a:solidFill>
                  <a:schemeClr val="tx1"/>
                </a:solidFill>
                <a:latin typeface="Helvetica" panose="020B0604020202020204" pitchFamily="34" charset="0"/>
                <a:cs typeface="Helvetica" panose="020B0604020202020204" pitchFamily="34" charset="0"/>
              </a:rPr>
              <a:t>We have presence in many countries around the world.</a:t>
            </a:r>
          </a:p>
          <a:p>
            <a:pPr>
              <a:buFont typeface="Wingdings" panose="05000000000000000000" pitchFamily="2" charset="2"/>
              <a:buChar char="§"/>
            </a:pPr>
            <a:r>
              <a:rPr lang="en-US" sz="2100" dirty="0">
                <a:solidFill>
                  <a:schemeClr val="tx1"/>
                </a:solidFill>
                <a:latin typeface="Helvetica" panose="020B0604020202020204" pitchFamily="34" charset="0"/>
                <a:cs typeface="Helvetica" panose="020B0604020202020204" pitchFamily="34" charset="0"/>
              </a:rPr>
              <a:t>We pride ourselves in our product.</a:t>
            </a:r>
          </a:p>
          <a:p>
            <a:pPr>
              <a:buFont typeface="Wingdings" panose="05000000000000000000" pitchFamily="2" charset="2"/>
              <a:buChar char="§"/>
            </a:pPr>
            <a:endParaRPr lang="en-US" sz="1600" dirty="0">
              <a:latin typeface="Helvetica" panose="020B0604020202020204" pitchFamily="34" charset="0"/>
              <a:cs typeface="Helvetica" panose="020B0604020202020204" pitchFamily="34" charset="0"/>
            </a:endParaRPr>
          </a:p>
          <a:p>
            <a:pPr>
              <a:buFont typeface="Wingdings" panose="05000000000000000000" pitchFamily="2" charset="2"/>
              <a:buChar char="§"/>
            </a:pPr>
            <a:endParaRPr lang="en-US" sz="1600" dirty="0">
              <a:latin typeface="Helvetica" panose="020B0604020202020204" pitchFamily="34" charset="0"/>
              <a:cs typeface="Helvetica" panose="020B0604020202020204" pitchFamily="34" charset="0"/>
            </a:endParaRPr>
          </a:p>
          <a:p>
            <a:r>
              <a:rPr lang="en-US" sz="2400" b="1" u="sng" dirty="0">
                <a:solidFill>
                  <a:srgbClr val="002060"/>
                </a:solidFill>
                <a:latin typeface="Helvetica" panose="020B0604020202020204" pitchFamily="34" charset="0"/>
                <a:cs typeface="Helvetica" panose="020B0604020202020204" pitchFamily="34" charset="0"/>
              </a:rPr>
              <a:t>Mission &amp; Value:</a:t>
            </a:r>
          </a:p>
          <a:p>
            <a:pPr marL="0" indent="0">
              <a:buNone/>
            </a:pPr>
            <a:endParaRPr lang="en-US" sz="2400" u="sng" dirty="0">
              <a:solidFill>
                <a:srgbClr val="005AAA"/>
              </a:solidFill>
              <a:latin typeface="Helvetica" panose="020B0604020202020204" pitchFamily="34" charset="0"/>
              <a:cs typeface="Helvetica" panose="020B0604020202020204" pitchFamily="34" charset="0"/>
            </a:endParaRPr>
          </a:p>
          <a:p>
            <a:pPr>
              <a:buFont typeface="Wingdings" panose="05000000000000000000" pitchFamily="2" charset="2"/>
              <a:buChar char="§"/>
            </a:pPr>
            <a:r>
              <a:rPr lang="en-US" sz="2100" dirty="0">
                <a:solidFill>
                  <a:schemeClr val="tx1"/>
                </a:solidFill>
                <a:latin typeface="Helvetica" panose="020B0604020202020204" pitchFamily="34" charset="0"/>
                <a:cs typeface="Helvetica" panose="020B0604020202020204" pitchFamily="34" charset="0"/>
              </a:rPr>
              <a:t>We are committed to decreasing carbon footprint.</a:t>
            </a:r>
          </a:p>
          <a:p>
            <a:pPr>
              <a:buFont typeface="Wingdings" panose="05000000000000000000" pitchFamily="2" charset="2"/>
              <a:buChar char="§"/>
            </a:pPr>
            <a:r>
              <a:rPr lang="en-US" sz="2100" dirty="0">
                <a:solidFill>
                  <a:schemeClr val="tx1"/>
                </a:solidFill>
                <a:latin typeface="Helvetica" panose="020B0604020202020204" pitchFamily="34" charset="0"/>
                <a:cs typeface="Helvetica" panose="020B0604020202020204" pitchFamily="34" charset="0"/>
              </a:rPr>
              <a:t>An affordable home should really be affordable.</a:t>
            </a:r>
          </a:p>
          <a:p>
            <a:pPr>
              <a:buFont typeface="Wingdings" panose="05000000000000000000" pitchFamily="2" charset="2"/>
              <a:buChar char="§"/>
            </a:pPr>
            <a:r>
              <a:rPr lang="en-US" sz="2100" dirty="0">
                <a:solidFill>
                  <a:schemeClr val="tx1"/>
                </a:solidFill>
                <a:latin typeface="Helvetica" panose="020B0604020202020204" pitchFamily="34" charset="0"/>
                <a:cs typeface="Helvetica" panose="020B0604020202020204" pitchFamily="34" charset="0"/>
              </a:rPr>
              <a:t>Protect environment with energy efficient housing material .</a:t>
            </a:r>
            <a:br>
              <a:rPr lang="en-US" sz="2100" u="sng" dirty="0">
                <a:solidFill>
                  <a:schemeClr val="tx1"/>
                </a:solidFill>
                <a:latin typeface="Helvetica" panose="020B0604020202020204" pitchFamily="34" charset="0"/>
                <a:cs typeface="Helvetica" panose="020B0604020202020204" pitchFamily="34" charset="0"/>
              </a:rPr>
            </a:br>
            <a:br>
              <a:rPr lang="en-US" sz="2100" dirty="0">
                <a:latin typeface="Helvetica" panose="020B0604020202020204" pitchFamily="34" charset="0"/>
                <a:cs typeface="Helvetica" panose="020B0604020202020204" pitchFamily="34" charset="0"/>
              </a:rPr>
            </a:br>
            <a:br>
              <a:rPr lang="en-US" sz="2100" dirty="0">
                <a:latin typeface="Helvetica" panose="020B0604020202020204" pitchFamily="34" charset="0"/>
                <a:cs typeface="Helvetica" panose="020B0604020202020204" pitchFamily="34" charset="0"/>
              </a:rPr>
            </a:br>
            <a:br>
              <a:rPr lang="en-US" sz="2400" u="sng" dirty="0">
                <a:latin typeface="Helvetica" panose="020B0604020202020204" pitchFamily="34" charset="0"/>
                <a:cs typeface="Helvetica" panose="020B0604020202020204" pitchFamily="34" charset="0"/>
              </a:rPr>
            </a:br>
            <a:br>
              <a:rPr lang="en-US" sz="2400" dirty="0">
                <a:latin typeface="Helvetica" panose="020B0604020202020204" pitchFamily="34" charset="0"/>
                <a:cs typeface="Helvetica" panose="020B0604020202020204" pitchFamily="34" charset="0"/>
              </a:rPr>
            </a:b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4143" t="34921" r="68286" b="35492"/>
          <a:stretch/>
        </p:blipFill>
        <p:spPr>
          <a:xfrm>
            <a:off x="8013138" y="5112319"/>
            <a:ext cx="1758695" cy="1665755"/>
          </a:xfrm>
          <a:prstGeom prst="rect">
            <a:avLst/>
          </a:prstGeom>
        </p:spPr>
      </p:pic>
    </p:spTree>
    <p:extLst>
      <p:ext uri="{BB962C8B-B14F-4D97-AF65-F5344CB8AC3E}">
        <p14:creationId xmlns:p14="http://schemas.microsoft.com/office/powerpoint/2010/main" val="9303323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barn(inVertical)">
                                      <p:cBhvr>
                                        <p:cTn id="17" dur="50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down)">
                                      <p:cBhvr>
                                        <p:cTn id="28" dur="500"/>
                                        <p:tgtEl>
                                          <p:spTgt spid="3">
                                            <p:txEl>
                                              <p:pRg st="2" end="2"/>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ipe(down)">
                                      <p:cBhvr>
                                        <p:cTn id="31" dur="500"/>
                                        <p:tgtEl>
                                          <p:spTgt spid="3">
                                            <p:txEl>
                                              <p:pRg st="3" end="3"/>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wipe(down)">
                                      <p:cBhvr>
                                        <p:cTn id="34" dur="500"/>
                                        <p:tgtEl>
                                          <p:spTgt spid="3">
                                            <p:txEl>
                                              <p:pRg st="4" end="4"/>
                                            </p:txEl>
                                          </p:spTgt>
                                        </p:tgtEl>
                                      </p:cBhvr>
                                    </p:animEffect>
                                  </p:childTnLst>
                                </p:cTn>
                              </p:par>
                              <p:par>
                                <p:cTn id="35" presetID="22" presetClass="entr" presetSubtype="4"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wipe(down)">
                                      <p:cBhvr>
                                        <p:cTn id="42" dur="500"/>
                                        <p:tgtEl>
                                          <p:spTgt spid="3">
                                            <p:txEl>
                                              <p:pRg st="10" end="10"/>
                                            </p:txEl>
                                          </p:spTgt>
                                        </p:tgtEl>
                                      </p:cBhvr>
                                    </p:animEffect>
                                  </p:childTnLst>
                                </p:cTn>
                              </p:par>
                              <p:par>
                                <p:cTn id="43" presetID="22" presetClass="entr" presetSubtype="4" fill="hold"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Effect transition="in" filter="wipe(down)">
                                      <p:cBhvr>
                                        <p:cTn id="45" dur="500"/>
                                        <p:tgtEl>
                                          <p:spTgt spid="3">
                                            <p:txEl>
                                              <p:pRg st="11" end="11"/>
                                            </p:txEl>
                                          </p:spTgt>
                                        </p:tgtEl>
                                      </p:cBhvr>
                                    </p:animEffect>
                                  </p:childTnLst>
                                </p:cTn>
                              </p:par>
                              <p:par>
                                <p:cTn id="46" presetID="22" presetClass="entr" presetSubtype="4" fill="hold" nodeType="withEffect">
                                  <p:stCondLst>
                                    <p:cond delay="0"/>
                                  </p:stCondLst>
                                  <p:childTnLst>
                                    <p:set>
                                      <p:cBhvr>
                                        <p:cTn id="47" dur="1" fill="hold">
                                          <p:stCondLst>
                                            <p:cond delay="0"/>
                                          </p:stCondLst>
                                        </p:cTn>
                                        <p:tgtEl>
                                          <p:spTgt spid="3">
                                            <p:txEl>
                                              <p:pRg st="12" end="12"/>
                                            </p:txEl>
                                          </p:spTgt>
                                        </p:tgtEl>
                                        <p:attrNameLst>
                                          <p:attrName>style.visibility</p:attrName>
                                        </p:attrNameLst>
                                      </p:cBhvr>
                                      <p:to>
                                        <p:strVal val="visible"/>
                                      </p:to>
                                    </p:set>
                                    <p:animEffect transition="in" filter="wipe(down)">
                                      <p:cBhvr>
                                        <p:cTn id="48"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7" y="323850"/>
            <a:ext cx="7101106" cy="1524000"/>
          </a:xfrm>
        </p:spPr>
        <p:txBody>
          <a:bodyPr/>
          <a:lstStyle/>
          <a:p>
            <a:r>
              <a:rPr lang="en-US" dirty="0">
                <a:solidFill>
                  <a:schemeClr val="accent1"/>
                </a:solidFill>
                <a:latin typeface="Helvetica" panose="020B0604020202020204" pitchFamily="34" charset="0"/>
                <a:cs typeface="Helvetica" panose="020B0604020202020204" pitchFamily="34" charset="0"/>
              </a:rPr>
              <a:t>Overview</a:t>
            </a:r>
            <a:endParaRPr lang="en-US" dirty="0"/>
          </a:p>
        </p:txBody>
      </p:sp>
      <p:sp>
        <p:nvSpPr>
          <p:cNvPr id="3" name="Content Placeholder 2"/>
          <p:cNvSpPr>
            <a:spLocks noGrp="1"/>
          </p:cNvSpPr>
          <p:nvPr>
            <p:ph idx="1"/>
          </p:nvPr>
        </p:nvSpPr>
        <p:spPr>
          <a:xfrm>
            <a:off x="530229" y="1476376"/>
            <a:ext cx="7832723" cy="5381625"/>
          </a:xfrm>
        </p:spPr>
        <p:txBody>
          <a:bodyPr>
            <a:normAutofit fontScale="70000" lnSpcReduction="20000"/>
          </a:bodyPr>
          <a:lstStyle/>
          <a:p>
            <a:endParaRPr lang="en-US" sz="2100" dirty="0">
              <a:latin typeface="Helvetica" panose="020B0604020202020204" pitchFamily="34" charset="0"/>
              <a:cs typeface="Helvetica" panose="020B0604020202020204" pitchFamily="34" charset="0"/>
            </a:endParaRPr>
          </a:p>
          <a:p>
            <a:r>
              <a:rPr lang="en-IN" b="1" dirty="0"/>
              <a:t>Technology </a:t>
            </a:r>
            <a:r>
              <a:rPr lang="en-IN" dirty="0"/>
              <a:t> </a:t>
            </a:r>
            <a:endParaRPr lang="en-GB" b="1" dirty="0"/>
          </a:p>
          <a:p>
            <a:r>
              <a:rPr lang="en-US" dirty="0"/>
              <a:t>KOTO System Description:</a:t>
            </a:r>
            <a:endParaRPr lang="en-GB" b="1" dirty="0"/>
          </a:p>
          <a:p>
            <a:r>
              <a:rPr lang="en-US" dirty="0"/>
              <a:t>KOTO is insulated permanent forms Building System consists of core holes and bond beams, ready for easy placement of reinforcing steel and concrete to connect the thickened ground edge-beam via the engineered multiple columns to the top bond-beam, herein providing a diaphragm shear wall system. All other core holes which are not required structurally left open are ideal for inserting computer cables, electrical, plumbing, and air-conditioner pipes.</a:t>
            </a:r>
            <a:endParaRPr lang="en-GB" b="1" dirty="0"/>
          </a:p>
          <a:p>
            <a:r>
              <a:rPr lang="en-US" b="1" i="1" dirty="0"/>
              <a:t>Structural Engineering Description</a:t>
            </a:r>
            <a:endParaRPr lang="en-GB" b="1" dirty="0"/>
          </a:p>
          <a:p>
            <a:r>
              <a:rPr lang="en-US" b="1" dirty="0"/>
              <a:t>KOTO ICF is made up of a series of vertical reinforced concrete cores connected to top and bottom horizontal reinforced beams. Depending on the application the system can alternatively act as “LOADBEARING</a:t>
            </a:r>
            <a:endParaRPr lang="en-GB" b="1" dirty="0"/>
          </a:p>
          <a:p>
            <a:r>
              <a:rPr lang="en-US" b="1" dirty="0"/>
              <a:t>CONSTRUCTION”, “SHEAR WALL CONSTRUCTION” or “COLUMN AND BEAM</a:t>
            </a:r>
            <a:endParaRPr lang="en-GB" b="1" dirty="0"/>
          </a:p>
          <a:p>
            <a:r>
              <a:rPr lang="en-US" b="1" dirty="0"/>
              <a:t>CONSTRUCTION” simply by varying the spacing of the vertical reinforced cores. For houses where there are minimal vertical or horizontal forces, the system is designed as if it is Column and Beam.</a:t>
            </a:r>
            <a:endParaRPr lang="en-GB" b="1" dirty="0"/>
          </a:p>
          <a:p>
            <a:r>
              <a:rPr lang="en-US" b="1" dirty="0"/>
              <a:t>For high-rise construction, the system is designed as a combination of load-bearing walls (for building loads) and shear wall construction (for wind and earthquake loads).</a:t>
            </a:r>
            <a:endParaRPr lang="en-GB" b="1" dirty="0"/>
          </a:p>
          <a:p>
            <a:pPr marL="0" indent="0">
              <a:buNone/>
            </a:pPr>
            <a:br>
              <a:rPr lang="en-US" sz="2100" dirty="0">
                <a:latin typeface="Helvetica" panose="020B0604020202020204" pitchFamily="34" charset="0"/>
                <a:cs typeface="Helvetica" panose="020B0604020202020204" pitchFamily="34" charset="0"/>
              </a:rPr>
            </a:br>
            <a:br>
              <a:rPr lang="en-US" sz="2400" u="sng" dirty="0">
                <a:latin typeface="Helvetica" panose="020B0604020202020204" pitchFamily="34" charset="0"/>
                <a:cs typeface="Helvetica" panose="020B0604020202020204" pitchFamily="34" charset="0"/>
              </a:rPr>
            </a:br>
            <a:br>
              <a:rPr lang="en-US" sz="2400" dirty="0">
                <a:latin typeface="Helvetica" panose="020B0604020202020204" pitchFamily="34" charset="0"/>
                <a:cs typeface="Helvetica" panose="020B0604020202020204" pitchFamily="34" charset="0"/>
              </a:rPr>
            </a:br>
            <a:endParaRPr lang="en-US" dirty="0"/>
          </a:p>
        </p:txBody>
      </p:sp>
    </p:spTree>
    <p:extLst>
      <p:ext uri="{BB962C8B-B14F-4D97-AF65-F5344CB8AC3E}">
        <p14:creationId xmlns:p14="http://schemas.microsoft.com/office/powerpoint/2010/main" val="40878917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9" end="9"/>
                                            </p:txEl>
                                          </p:spTgt>
                                        </p:tgtEl>
                                        <p:attrNameLst>
                                          <p:attrName>style.visibility</p:attrName>
                                        </p:attrNameLst>
                                      </p:cBhvr>
                                      <p:to>
                                        <p:strVal val="visible"/>
                                      </p:to>
                                    </p:set>
                                    <p:animEffect transition="in" filter="wipe(down)">
                                      <p:cBhvr>
                                        <p:cTn id="10" dur="500"/>
                                        <p:tgtEl>
                                          <p:spTgt spid="3">
                                            <p:txEl>
                                              <p:pRg st="9" end="9"/>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00"/>
                                        <p:tgtEl>
                                          <p:spTgt spid="3">
                                            <p:txEl>
                                              <p:pRg st="1" end="1"/>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500"/>
                                        <p:tgtEl>
                                          <p:spTgt spid="3">
                                            <p:txEl>
                                              <p:pRg st="3" end="3"/>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down)">
                                      <p:cBhvr>
                                        <p:cTn id="25" dur="500"/>
                                        <p:tgtEl>
                                          <p:spTgt spid="3">
                                            <p:txEl>
                                              <p:pRg st="5" end="5"/>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wipe(down)">
                                      <p:cBhvr>
                                        <p:cTn id="31" dur="500"/>
                                        <p:tgtEl>
                                          <p:spTgt spid="3">
                                            <p:txEl>
                                              <p:pRg st="7" end="7"/>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wipe(down)">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7" y="323850"/>
            <a:ext cx="7101106" cy="1524000"/>
          </a:xfrm>
        </p:spPr>
        <p:txBody>
          <a:bodyPr/>
          <a:lstStyle/>
          <a:p>
            <a:r>
              <a:rPr lang="en-US" dirty="0">
                <a:solidFill>
                  <a:schemeClr val="accent1"/>
                </a:solidFill>
                <a:latin typeface="Helvetica" panose="020B0604020202020204" pitchFamily="34" charset="0"/>
                <a:cs typeface="Helvetica" panose="020B0604020202020204" pitchFamily="34" charset="0"/>
              </a:rPr>
              <a:t>Overview</a:t>
            </a:r>
            <a:endParaRPr lang="en-US" dirty="0"/>
          </a:p>
        </p:txBody>
      </p:sp>
      <p:sp>
        <p:nvSpPr>
          <p:cNvPr id="3" name="Content Placeholder 2"/>
          <p:cNvSpPr>
            <a:spLocks noGrp="1"/>
          </p:cNvSpPr>
          <p:nvPr>
            <p:ph idx="1"/>
          </p:nvPr>
        </p:nvSpPr>
        <p:spPr>
          <a:xfrm>
            <a:off x="530229" y="1476376"/>
            <a:ext cx="7832723" cy="5381625"/>
          </a:xfrm>
        </p:spPr>
        <p:txBody>
          <a:bodyPr>
            <a:normAutofit fontScale="92500" lnSpcReduction="10000"/>
          </a:bodyPr>
          <a:lstStyle/>
          <a:p>
            <a:endParaRPr lang="en-US" sz="2100" dirty="0">
              <a:latin typeface="Helvetica" panose="020B0604020202020204" pitchFamily="34" charset="0"/>
              <a:cs typeface="Helvetica" panose="020B0604020202020204" pitchFamily="34" charset="0"/>
            </a:endParaRPr>
          </a:p>
          <a:p>
            <a:r>
              <a:rPr lang="en-US" b="1" dirty="0"/>
              <a:t>The reinforced cores are designed as: -</a:t>
            </a:r>
            <a:endParaRPr lang="en-GB" b="1" dirty="0"/>
          </a:p>
          <a:p>
            <a:r>
              <a:rPr lang="en-US" b="1" dirty="0"/>
              <a:t>1. Compression members for the vertical load.</a:t>
            </a:r>
            <a:endParaRPr lang="en-GB" b="1" dirty="0"/>
          </a:p>
          <a:p>
            <a:r>
              <a:rPr lang="en-US" b="1" dirty="0"/>
              <a:t>2. Simply supported beams for horizontal face loads on the wall.</a:t>
            </a:r>
            <a:endParaRPr lang="en-GB" b="1" dirty="0"/>
          </a:p>
          <a:p>
            <a:r>
              <a:rPr lang="en-US" b="1" dirty="0"/>
              <a:t>3. In combination with the horizontal beams, designed in a similar way to a </a:t>
            </a:r>
            <a:r>
              <a:rPr lang="en-US" b="1" i="1" dirty="0"/>
              <a:t>Vierendeel </a:t>
            </a:r>
            <a:r>
              <a:rPr lang="en-US" b="1" dirty="0"/>
              <a:t>truss for racking forces.</a:t>
            </a:r>
            <a:r>
              <a:rPr lang="en-US" dirty="0"/>
              <a:t> </a:t>
            </a:r>
            <a:endParaRPr lang="en-GB" b="1" dirty="0"/>
          </a:p>
          <a:p>
            <a:r>
              <a:rPr lang="en-IN" dirty="0"/>
              <a:t>The KOTO building system, an internationally acclaimed building construction system, known for making high-quality, ultra-durable, energy-efficient, and affordable building systems was developed in 1974 in Australia and is currently popular worldwide. </a:t>
            </a:r>
            <a:endParaRPr lang="en-GB" b="1" dirty="0"/>
          </a:p>
          <a:p>
            <a:pPr marL="0" indent="0">
              <a:buNone/>
            </a:pPr>
            <a:br>
              <a:rPr lang="en-US" sz="2100" dirty="0">
                <a:latin typeface="Helvetica" panose="020B0604020202020204" pitchFamily="34" charset="0"/>
                <a:cs typeface="Helvetica" panose="020B0604020202020204" pitchFamily="34" charset="0"/>
              </a:rPr>
            </a:br>
            <a:br>
              <a:rPr lang="en-US" sz="2400" u="sng" dirty="0">
                <a:latin typeface="Helvetica" panose="020B0604020202020204" pitchFamily="34" charset="0"/>
                <a:cs typeface="Helvetica" panose="020B0604020202020204" pitchFamily="34" charset="0"/>
              </a:rPr>
            </a:br>
            <a:br>
              <a:rPr lang="en-US" sz="2400" dirty="0">
                <a:latin typeface="Helvetica" panose="020B0604020202020204" pitchFamily="34" charset="0"/>
                <a:cs typeface="Helvetica" panose="020B0604020202020204" pitchFamily="34" charset="0"/>
              </a:rPr>
            </a:b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4143" t="34921" r="68286" b="35492"/>
          <a:stretch/>
        </p:blipFill>
        <p:spPr>
          <a:xfrm>
            <a:off x="8013138" y="5112319"/>
            <a:ext cx="1758695" cy="1665755"/>
          </a:xfrm>
          <a:prstGeom prst="rect">
            <a:avLst/>
          </a:prstGeom>
        </p:spPr>
      </p:pic>
    </p:spTree>
    <p:extLst>
      <p:ext uri="{BB962C8B-B14F-4D97-AF65-F5344CB8AC3E}">
        <p14:creationId xmlns:p14="http://schemas.microsoft.com/office/powerpoint/2010/main" val="13455957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2" presetClass="entr" presetSubtype="4"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wipe(down)">
                                      <p:cBhvr>
                                        <p:cTn id="16" dur="500"/>
                                        <p:tgtEl>
                                          <p:spTgt spid="3">
                                            <p:txEl>
                                              <p:pRg st="6" end="6"/>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00"/>
                                        <p:tgtEl>
                                          <p:spTgt spid="3">
                                            <p:txEl>
                                              <p:pRg st="3" end="3"/>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down)">
                                      <p:cBhvr>
                                        <p:cTn id="28" dur="500"/>
                                        <p:tgtEl>
                                          <p:spTgt spid="3">
                                            <p:txEl>
                                              <p:pRg st="4" end="4"/>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down)">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2768" y="772270"/>
            <a:ext cx="6934200" cy="995711"/>
          </a:xfrm>
        </p:spPr>
        <p:txBody>
          <a:bodyPr>
            <a:normAutofit/>
          </a:bodyPr>
          <a:lstStyle/>
          <a:p>
            <a:r>
              <a:rPr lang="en-US" dirty="0">
                <a:solidFill>
                  <a:schemeClr val="accent1"/>
                </a:solidFill>
                <a:latin typeface="Helvetica" panose="020B0604020202020204" pitchFamily="34" charset="0"/>
                <a:cs typeface="Helvetica" panose="020B0604020202020204" pitchFamily="34" charset="0"/>
              </a:rPr>
              <a:t>KOTO Global Reach</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8571"/>
          <a:stretch/>
        </p:blipFill>
        <p:spPr>
          <a:xfrm>
            <a:off x="912774" y="1663203"/>
            <a:ext cx="7820025" cy="4442323"/>
          </a:xfrm>
          <a:prstGeom prst="rect">
            <a:avLst/>
          </a:prstGeom>
        </p:spPr>
      </p:pic>
    </p:spTree>
    <p:extLst>
      <p:ext uri="{BB962C8B-B14F-4D97-AF65-F5344CB8AC3E}">
        <p14:creationId xmlns:p14="http://schemas.microsoft.com/office/powerpoint/2010/main" val="37370353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963" y="642939"/>
            <a:ext cx="8214621" cy="995711"/>
          </a:xfrm>
        </p:spPr>
        <p:txBody>
          <a:bodyPr>
            <a:normAutofit fontScale="90000"/>
          </a:bodyPr>
          <a:lstStyle/>
          <a:p>
            <a:r>
              <a:rPr lang="en-US" dirty="0">
                <a:solidFill>
                  <a:schemeClr val="accent1"/>
                </a:solidFill>
                <a:latin typeface="Helvetica" panose="020B0604020202020204" pitchFamily="34" charset="0"/>
                <a:cs typeface="Helvetica" panose="020B0604020202020204" pitchFamily="34" charset="0"/>
              </a:rPr>
              <a:t>KOTO Industrial Building Solution(IBS)</a:t>
            </a:r>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86303" y="1638651"/>
            <a:ext cx="3933815" cy="4255328"/>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5643" r="1429"/>
          <a:stretch/>
        </p:blipFill>
        <p:spPr>
          <a:xfrm>
            <a:off x="4223465" y="1638649"/>
            <a:ext cx="5513405" cy="4252504"/>
          </a:xfrm>
          <a:prstGeom prst="rect">
            <a:avLst/>
          </a:prstGeom>
        </p:spPr>
      </p:pic>
    </p:spTree>
    <p:extLst>
      <p:ext uri="{BB962C8B-B14F-4D97-AF65-F5344CB8AC3E}">
        <p14:creationId xmlns:p14="http://schemas.microsoft.com/office/powerpoint/2010/main" val="3640957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1758" y="737459"/>
            <a:ext cx="7264442" cy="995711"/>
          </a:xfrm>
        </p:spPr>
        <p:txBody>
          <a:bodyPr>
            <a:normAutofit/>
          </a:bodyPr>
          <a:lstStyle/>
          <a:p>
            <a:r>
              <a:rPr lang="en-US" dirty="0">
                <a:solidFill>
                  <a:schemeClr val="accent1"/>
                </a:solidFill>
                <a:latin typeface="Helvetica" panose="020B0604020202020204" pitchFamily="34" charset="0"/>
                <a:cs typeface="Helvetica" panose="020B0604020202020204" pitchFamily="34" charset="0"/>
              </a:rPr>
              <a:t>KOTO STEM Panels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990" y="1733169"/>
            <a:ext cx="8473643" cy="4319725"/>
          </a:xfrm>
          <a:prstGeom prst="rect">
            <a:avLst/>
          </a:prstGeom>
        </p:spPr>
      </p:pic>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990" y="1733168"/>
            <a:ext cx="8473643" cy="4319725"/>
          </a:xfrm>
          <a:prstGeom prst="rect">
            <a:avLst/>
          </a:prstGeom>
        </p:spPr>
      </p:pic>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131" y="1733168"/>
            <a:ext cx="8473643" cy="4319725"/>
          </a:xfrm>
          <a:prstGeom prst="rect">
            <a:avLst/>
          </a:prstGeom>
        </p:spPr>
      </p:pic>
    </p:spTree>
    <p:extLst>
      <p:ext uri="{BB962C8B-B14F-4D97-AF65-F5344CB8AC3E}">
        <p14:creationId xmlns:p14="http://schemas.microsoft.com/office/powerpoint/2010/main" val="9051979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5231" y="642939"/>
            <a:ext cx="7155077" cy="995711"/>
          </a:xfrm>
        </p:spPr>
        <p:txBody>
          <a:bodyPr>
            <a:normAutofit/>
          </a:bodyPr>
          <a:lstStyle/>
          <a:p>
            <a:r>
              <a:rPr lang="en-US" dirty="0">
                <a:solidFill>
                  <a:schemeClr val="accent1"/>
                </a:solidFill>
                <a:latin typeface="Helvetica" panose="020B0604020202020204" pitchFamily="34" charset="0"/>
                <a:cs typeface="Helvetica" panose="020B0604020202020204" pitchFamily="34" charset="0"/>
              </a:rPr>
              <a:t>KOTO System Process</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95697" y="1833060"/>
            <a:ext cx="6473932" cy="383598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085" y="1833052"/>
            <a:ext cx="6128326" cy="3835988"/>
          </a:xfrm>
          <a:prstGeom prst="rect">
            <a:avLst/>
          </a:prstGeom>
        </p:spPr>
      </p:pic>
    </p:spTree>
    <p:extLst>
      <p:ext uri="{BB962C8B-B14F-4D97-AF65-F5344CB8AC3E}">
        <p14:creationId xmlns:p14="http://schemas.microsoft.com/office/powerpoint/2010/main" val="498040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5895" y="892605"/>
            <a:ext cx="7772903" cy="1137931"/>
          </a:xfrm>
        </p:spPr>
        <p:txBody>
          <a:bodyPr/>
          <a:lstStyle/>
          <a:p>
            <a:r>
              <a:rPr lang="en-US" dirty="0">
                <a:solidFill>
                  <a:schemeClr val="accent1"/>
                </a:solidFill>
                <a:latin typeface="Helvetica" panose="020B0604020202020204" pitchFamily="34" charset="0"/>
                <a:cs typeface="Helvetica" panose="020B0604020202020204" pitchFamily="34" charset="0"/>
              </a:rPr>
              <a:t>KOTO  Projects</a:t>
            </a:r>
          </a:p>
        </p:txBody>
      </p:sp>
      <p:sp>
        <p:nvSpPr>
          <p:cNvPr id="3" name="Content Placeholder 2"/>
          <p:cNvSpPr>
            <a:spLocks noGrp="1"/>
          </p:cNvSpPr>
          <p:nvPr>
            <p:ph idx="1"/>
          </p:nvPr>
        </p:nvSpPr>
        <p:spPr>
          <a:xfrm>
            <a:off x="266700" y="1884273"/>
            <a:ext cx="7384455" cy="1362076"/>
          </a:xfrm>
        </p:spPr>
        <p:txBody>
          <a:bodyPr>
            <a:normAutofit/>
          </a:bodyPr>
          <a:lstStyle/>
          <a:p>
            <a:r>
              <a:rPr lang="en-US" sz="1800" dirty="0">
                <a:solidFill>
                  <a:schemeClr val="tx1"/>
                </a:solidFill>
                <a:latin typeface="Helvetica" panose="020B0604020202020204" pitchFamily="34" charset="0"/>
                <a:cs typeface="Helvetica" panose="020B0604020202020204" pitchFamily="34" charset="0"/>
              </a:rPr>
              <a:t>FELDA - Chini Timur - walk up apartments &amp; landed single storey </a:t>
            </a:r>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66700" y="3071508"/>
            <a:ext cx="4575008" cy="3258848"/>
          </a:xfrm>
          <a:prstGeom prst="rect">
            <a:avLst/>
          </a:prstGeom>
        </p:spPr>
      </p:pic>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81665" y="3071510"/>
            <a:ext cx="4486188" cy="3258848"/>
          </a:xfrm>
          <a:prstGeom prst="rect">
            <a:avLst/>
          </a:prstGeom>
        </p:spPr>
      </p:pic>
    </p:spTree>
    <p:extLst>
      <p:ext uri="{BB962C8B-B14F-4D97-AF65-F5344CB8AC3E}">
        <p14:creationId xmlns:p14="http://schemas.microsoft.com/office/powerpoint/2010/main" val="14120999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8372" y="846273"/>
            <a:ext cx="7761397" cy="711668"/>
          </a:xfrm>
        </p:spPr>
        <p:txBody>
          <a:bodyPr/>
          <a:lstStyle/>
          <a:p>
            <a:r>
              <a:rPr lang="en-US" dirty="0">
                <a:solidFill>
                  <a:schemeClr val="accent1"/>
                </a:solidFill>
                <a:latin typeface="Helvetica" panose="020B0604020202020204" pitchFamily="34" charset="0"/>
                <a:cs typeface="Helvetica" panose="020B0604020202020204" pitchFamily="34" charset="0"/>
              </a:rPr>
              <a:t>KOTO  Projects</a:t>
            </a:r>
          </a:p>
        </p:txBody>
      </p:sp>
      <p:sp>
        <p:nvSpPr>
          <p:cNvPr id="3" name="Content Placeholder 2"/>
          <p:cNvSpPr>
            <a:spLocks noGrp="1"/>
          </p:cNvSpPr>
          <p:nvPr>
            <p:ph idx="1"/>
          </p:nvPr>
        </p:nvSpPr>
        <p:spPr>
          <a:xfrm>
            <a:off x="54745" y="1714242"/>
            <a:ext cx="5380522" cy="4005523"/>
          </a:xfrm>
        </p:spPr>
        <p:txBody>
          <a:bodyPr>
            <a:normAutofit/>
          </a:bodyPr>
          <a:lstStyle/>
          <a:p>
            <a:r>
              <a:rPr lang="en-US" sz="1600" dirty="0">
                <a:solidFill>
                  <a:schemeClr val="tx1"/>
                </a:solidFill>
                <a:latin typeface="Helvetica" panose="020B0604020202020204" pitchFamily="34" charset="0"/>
                <a:cs typeface="Helvetica" panose="020B0604020202020204" pitchFamily="34" charset="0"/>
              </a:rPr>
              <a:t>Rimbunan Kaseh - Kuala Lipis - farm manager house</a:t>
            </a:r>
          </a:p>
          <a:p>
            <a:endParaRPr lang="en-US" dirty="0">
              <a:latin typeface="Helvetica" panose="020B0604020202020204" pitchFamily="34" charset="0"/>
              <a:cs typeface="Helvetica" panose="020B0604020202020204" pitchFamily="34" charset="0"/>
            </a:endParaRPr>
          </a:p>
          <a:p>
            <a:endParaRPr lang="en-US" dirty="0">
              <a:solidFill>
                <a:schemeClr val="accent3"/>
              </a:solidFill>
              <a:latin typeface="Helvetica" panose="020B0604020202020204" pitchFamily="34" charset="0"/>
              <a:cs typeface="Helvetica" panose="020B0604020202020204" pitchFamily="34" charset="0"/>
            </a:endParaRPr>
          </a:p>
          <a:p>
            <a:pPr marL="0" indent="0">
              <a:buNone/>
            </a:pPr>
            <a:endParaRPr lang="en-US" dirty="0">
              <a:latin typeface="Helvetica" panose="020B0604020202020204" pitchFamily="34" charset="0"/>
              <a:cs typeface="Helvetica" panose="020B0604020202020204" pitchFamily="34" charset="0"/>
            </a:endParaRPr>
          </a:p>
          <a:p>
            <a:r>
              <a:rPr lang="en-US" sz="1800" dirty="0">
                <a:solidFill>
                  <a:schemeClr val="tx1"/>
                </a:solidFill>
                <a:latin typeface="Helvetica" panose="020B0604020202020204" pitchFamily="34" charset="0"/>
                <a:cs typeface="Helvetica" panose="020B0604020202020204" pitchFamily="34" charset="0"/>
              </a:rPr>
              <a:t>Sample house - Kuala Lumpur</a:t>
            </a:r>
          </a:p>
          <a:p>
            <a:endParaRPr lang="en-US" dirty="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a:p>
            <a:pPr marL="0" indent="0">
              <a:buNone/>
            </a:pPr>
            <a:endParaRPr lang="en-US" dirty="0">
              <a:latin typeface="Helvetica" panose="020B0604020202020204" pitchFamily="34" charset="0"/>
              <a:cs typeface="Helvetica" panose="020B0604020202020204" pitchFamily="34" charset="0"/>
            </a:endParaRPr>
          </a:p>
          <a:p>
            <a:r>
              <a:rPr lang="en-US" dirty="0">
                <a:solidFill>
                  <a:schemeClr val="tx1"/>
                </a:solidFill>
                <a:latin typeface="Helvetica" panose="020B0604020202020204" pitchFamily="34" charset="0"/>
                <a:cs typeface="Helvetica" panose="020B0604020202020204" pitchFamily="34" charset="0"/>
              </a:rPr>
              <a:t> </a:t>
            </a:r>
            <a:r>
              <a:rPr lang="en-US" sz="1800" dirty="0">
                <a:solidFill>
                  <a:schemeClr val="tx1"/>
                </a:solidFill>
                <a:latin typeface="Helvetica" panose="020B0604020202020204" pitchFamily="34" charset="0"/>
                <a:cs typeface="Helvetica" panose="020B0604020202020204" pitchFamily="34" charset="0"/>
              </a:rPr>
              <a:t>Bird house - Kota Marudu </a:t>
            </a:r>
            <a:endParaRPr lang="en-US" dirty="0">
              <a:solidFill>
                <a:schemeClr val="tx1"/>
              </a:solidFill>
              <a:latin typeface="Helvetica" panose="020B0604020202020204" pitchFamily="34" charset="0"/>
              <a:cs typeface="Helvetica" panose="020B0604020202020204" pitchFamily="34" charset="0"/>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13631" y="1598550"/>
            <a:ext cx="3763810" cy="141379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0663" y="3085391"/>
            <a:ext cx="3726778" cy="1618698"/>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50663" y="4764305"/>
            <a:ext cx="3726778" cy="1380484"/>
          </a:xfrm>
          <a:prstGeom prst="rect">
            <a:avLst/>
          </a:prstGeom>
        </p:spPr>
      </p:pic>
    </p:spTree>
    <p:extLst>
      <p:ext uri="{BB962C8B-B14F-4D97-AF65-F5344CB8AC3E}">
        <p14:creationId xmlns:p14="http://schemas.microsoft.com/office/powerpoint/2010/main" val="36277557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arn(inVertical)">
                                      <p:cBhvr>
                                        <p:cTn id="15" dur="500"/>
                                        <p:tgtEl>
                                          <p:spTgt spid="3">
                                            <p:txEl>
                                              <p:pRg st="4" end="4"/>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Effect transition="in" filter="barn(inVertical)">
                                      <p:cBhvr>
                                        <p:cTn id="18" dur="500"/>
                                        <p:tgtEl>
                                          <p:spTgt spid="3">
                                            <p:txEl>
                                              <p:pRg st="8" end="8"/>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7969" y="846273"/>
            <a:ext cx="7861796" cy="711668"/>
          </a:xfrm>
        </p:spPr>
        <p:txBody>
          <a:bodyPr/>
          <a:lstStyle/>
          <a:p>
            <a:r>
              <a:rPr lang="en-US" dirty="0">
                <a:solidFill>
                  <a:schemeClr val="accent1"/>
                </a:solidFill>
                <a:latin typeface="Helvetica" panose="020B0604020202020204" pitchFamily="34" charset="0"/>
                <a:cs typeface="Helvetica" panose="020B0604020202020204" pitchFamily="34" charset="0"/>
              </a:rPr>
              <a:t>KOTO  Projects</a:t>
            </a:r>
          </a:p>
        </p:txBody>
      </p:sp>
      <p:sp>
        <p:nvSpPr>
          <p:cNvPr id="3" name="Content Placeholder 2"/>
          <p:cNvSpPr>
            <a:spLocks noGrp="1"/>
          </p:cNvSpPr>
          <p:nvPr>
            <p:ph idx="1"/>
          </p:nvPr>
        </p:nvSpPr>
        <p:spPr>
          <a:xfrm>
            <a:off x="4" y="1620953"/>
            <a:ext cx="9572324" cy="4098814"/>
          </a:xfrm>
        </p:spPr>
        <p:txBody>
          <a:bodyPr>
            <a:normAutofit fontScale="92500" lnSpcReduction="20000"/>
          </a:bodyPr>
          <a:lstStyle/>
          <a:p>
            <a:r>
              <a:rPr lang="en-US" dirty="0">
                <a:solidFill>
                  <a:schemeClr val="tx1"/>
                </a:solidFill>
                <a:latin typeface="Helvetica" panose="020B0604020202020204" pitchFamily="34" charset="0"/>
                <a:cs typeface="Helvetica" panose="020B0604020202020204" pitchFamily="34" charset="0"/>
              </a:rPr>
              <a:t>PNG - Port Moresby</a:t>
            </a:r>
          </a:p>
          <a:p>
            <a:endParaRPr lang="en-US" dirty="0">
              <a:solidFill>
                <a:schemeClr val="tx1"/>
              </a:solidFill>
              <a:latin typeface="Helvetica" panose="020B0604020202020204" pitchFamily="34" charset="0"/>
              <a:cs typeface="Helvetica" panose="020B0604020202020204" pitchFamily="34" charset="0"/>
            </a:endParaRPr>
          </a:p>
          <a:p>
            <a:endParaRPr lang="en-US" dirty="0">
              <a:solidFill>
                <a:schemeClr val="tx1"/>
              </a:solidFill>
              <a:latin typeface="Helvetica" panose="020B0604020202020204" pitchFamily="34" charset="0"/>
              <a:cs typeface="Helvetica" panose="020B0604020202020204" pitchFamily="34" charset="0"/>
            </a:endParaRPr>
          </a:p>
          <a:p>
            <a:pPr marL="0" indent="0">
              <a:buNone/>
            </a:pPr>
            <a:endParaRPr lang="en-US" dirty="0">
              <a:solidFill>
                <a:schemeClr val="tx1"/>
              </a:solidFill>
              <a:latin typeface="Helvetica" panose="020B0604020202020204" pitchFamily="34" charset="0"/>
              <a:cs typeface="Helvetica" panose="020B0604020202020204" pitchFamily="34" charset="0"/>
            </a:endParaRPr>
          </a:p>
          <a:p>
            <a:pPr marL="0" indent="0">
              <a:buNone/>
            </a:pPr>
            <a:endParaRPr lang="en-US" dirty="0">
              <a:solidFill>
                <a:schemeClr val="tx1"/>
              </a:solidFill>
              <a:latin typeface="Helvetica" panose="020B0604020202020204" pitchFamily="34" charset="0"/>
              <a:cs typeface="Helvetica" panose="020B0604020202020204" pitchFamily="34" charset="0"/>
            </a:endParaRPr>
          </a:p>
          <a:p>
            <a:r>
              <a:rPr lang="en-US" dirty="0">
                <a:solidFill>
                  <a:schemeClr val="tx1"/>
                </a:solidFill>
                <a:latin typeface="Helvetica" panose="020B0604020202020204" pitchFamily="34" charset="0"/>
                <a:cs typeface="Helvetica" panose="020B0604020202020204" pitchFamily="34" charset="0"/>
              </a:rPr>
              <a:t>Tanzania houses</a:t>
            </a:r>
          </a:p>
          <a:p>
            <a:endParaRPr lang="en-US" dirty="0">
              <a:solidFill>
                <a:schemeClr val="tx1"/>
              </a:solidFill>
              <a:latin typeface="Helvetica" panose="020B0604020202020204" pitchFamily="34" charset="0"/>
              <a:cs typeface="Helvetica" panose="020B0604020202020204" pitchFamily="34" charset="0"/>
            </a:endParaRPr>
          </a:p>
          <a:p>
            <a:pPr marL="0" indent="0">
              <a:buNone/>
            </a:pPr>
            <a:endParaRPr lang="en-US" dirty="0">
              <a:solidFill>
                <a:schemeClr val="tx1"/>
              </a:solidFill>
              <a:latin typeface="Helvetica" panose="020B0604020202020204" pitchFamily="34" charset="0"/>
              <a:cs typeface="Helvetica" panose="020B0604020202020204" pitchFamily="34" charset="0"/>
            </a:endParaRPr>
          </a:p>
          <a:p>
            <a:pPr marL="0" indent="0">
              <a:buNone/>
            </a:pPr>
            <a:endParaRPr lang="en-US" dirty="0">
              <a:solidFill>
                <a:schemeClr val="tx1"/>
              </a:solidFill>
              <a:latin typeface="Helvetica" panose="020B0604020202020204" pitchFamily="34" charset="0"/>
              <a:cs typeface="Helvetica" panose="020B0604020202020204" pitchFamily="34" charset="0"/>
            </a:endParaRPr>
          </a:p>
          <a:p>
            <a:pPr marL="0" indent="0">
              <a:buNone/>
            </a:pPr>
            <a:endParaRPr lang="en-US" dirty="0">
              <a:solidFill>
                <a:schemeClr val="tx1"/>
              </a:solidFill>
              <a:latin typeface="Helvetica" panose="020B0604020202020204" pitchFamily="34" charset="0"/>
              <a:cs typeface="Helvetica" panose="020B0604020202020204" pitchFamily="34" charset="0"/>
            </a:endParaRPr>
          </a:p>
          <a:p>
            <a:r>
              <a:rPr lang="en-US" dirty="0">
                <a:solidFill>
                  <a:schemeClr val="tx1"/>
                </a:solidFill>
                <a:latin typeface="Helvetica" panose="020B0604020202020204" pitchFamily="34" charset="0"/>
                <a:cs typeface="Helvetica" panose="020B0604020202020204" pitchFamily="34" charset="0"/>
              </a:rPr>
              <a:t> Chalets - Tioman</a:t>
            </a: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00270" y="1557948"/>
            <a:ext cx="3730391" cy="1573495"/>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00270" y="3210094"/>
            <a:ext cx="3730391" cy="1342452"/>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00270" y="4631202"/>
            <a:ext cx="3730391" cy="1439182"/>
          </a:xfrm>
          <a:prstGeom prst="rect">
            <a:avLst/>
          </a:prstGeom>
        </p:spPr>
      </p:pic>
    </p:spTree>
    <p:extLst>
      <p:ext uri="{BB962C8B-B14F-4D97-AF65-F5344CB8AC3E}">
        <p14:creationId xmlns:p14="http://schemas.microsoft.com/office/powerpoint/2010/main" val="41601325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barn(inVertical)">
                                      <p:cBhvr>
                                        <p:cTn id="15" dur="500"/>
                                        <p:tgtEl>
                                          <p:spTgt spid="3">
                                            <p:txEl>
                                              <p:pRg st="5" end="5"/>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animEffect transition="in" filter="barn(inVertical)">
                                      <p:cBhvr>
                                        <p:cTn id="18" dur="500"/>
                                        <p:tgtEl>
                                          <p:spTgt spid="3">
                                            <p:txEl>
                                              <p:pRg st="10" end="1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7895" y="846273"/>
            <a:ext cx="7881875" cy="711668"/>
          </a:xfrm>
        </p:spPr>
        <p:txBody>
          <a:bodyPr/>
          <a:lstStyle/>
          <a:p>
            <a:r>
              <a:rPr lang="en-US" dirty="0">
                <a:solidFill>
                  <a:schemeClr val="accent1"/>
                </a:solidFill>
                <a:latin typeface="Helvetica" panose="020B0604020202020204" pitchFamily="34" charset="0"/>
                <a:cs typeface="Helvetica" panose="020B0604020202020204" pitchFamily="34" charset="0"/>
              </a:rPr>
              <a:t>KOTO  Projects</a:t>
            </a:r>
          </a:p>
        </p:txBody>
      </p:sp>
      <p:sp>
        <p:nvSpPr>
          <p:cNvPr id="3" name="Content Placeholder 2"/>
          <p:cNvSpPr>
            <a:spLocks noGrp="1"/>
          </p:cNvSpPr>
          <p:nvPr>
            <p:ph idx="1"/>
          </p:nvPr>
        </p:nvSpPr>
        <p:spPr>
          <a:xfrm>
            <a:off x="4" y="1620953"/>
            <a:ext cx="9572324" cy="4098814"/>
          </a:xfrm>
        </p:spPr>
        <p:txBody>
          <a:bodyPr/>
          <a:lstStyle/>
          <a:p>
            <a:r>
              <a:rPr lang="en-US" dirty="0">
                <a:solidFill>
                  <a:schemeClr val="tx1"/>
                </a:solidFill>
                <a:latin typeface="Helvetica" panose="020B0604020202020204" pitchFamily="34" charset="0"/>
                <a:cs typeface="Helvetica" panose="020B0604020202020204" pitchFamily="34" charset="0"/>
              </a:rPr>
              <a:t>Rainbow Village - Sepang </a:t>
            </a:r>
          </a:p>
          <a:p>
            <a:endParaRPr lang="en-US" dirty="0">
              <a:solidFill>
                <a:schemeClr val="tx1"/>
              </a:solidFill>
              <a:latin typeface="Helvetica" panose="020B0604020202020204" pitchFamily="34" charset="0"/>
              <a:cs typeface="Helvetica" panose="020B0604020202020204" pitchFamily="34" charset="0"/>
            </a:endParaRPr>
          </a:p>
          <a:p>
            <a:pPr marL="0" indent="0">
              <a:buNone/>
            </a:pPr>
            <a:endParaRPr lang="en-US" dirty="0">
              <a:solidFill>
                <a:schemeClr val="tx1"/>
              </a:solidFill>
              <a:latin typeface="Helvetica" panose="020B0604020202020204" pitchFamily="34" charset="0"/>
              <a:cs typeface="Helvetica" panose="020B0604020202020204" pitchFamily="34" charset="0"/>
            </a:endParaRPr>
          </a:p>
          <a:p>
            <a:pPr marL="0" indent="0">
              <a:buNone/>
            </a:pPr>
            <a:endParaRPr lang="en-US" dirty="0">
              <a:solidFill>
                <a:schemeClr val="tx1"/>
              </a:solidFill>
              <a:latin typeface="Helvetica" panose="020B0604020202020204" pitchFamily="34" charset="0"/>
              <a:cs typeface="Helvetica" panose="020B0604020202020204" pitchFamily="34" charset="0"/>
            </a:endParaRPr>
          </a:p>
          <a:p>
            <a:r>
              <a:rPr lang="en-US" dirty="0">
                <a:solidFill>
                  <a:schemeClr val="tx1"/>
                </a:solidFill>
                <a:latin typeface="Helvetica" panose="020B0604020202020204" pitchFamily="34" charset="0"/>
                <a:cs typeface="Helvetica" panose="020B0604020202020204" pitchFamily="34" charset="0"/>
              </a:rPr>
              <a:t>Rembunan Kaseh - Seremban</a:t>
            </a:r>
          </a:p>
          <a:p>
            <a:pPr marL="0" indent="0">
              <a:buNone/>
            </a:pPr>
            <a:endParaRPr lang="en-US" dirty="0">
              <a:solidFill>
                <a:schemeClr val="tx1"/>
              </a:solidFill>
              <a:latin typeface="Helvetica" panose="020B0604020202020204" pitchFamily="34" charset="0"/>
              <a:cs typeface="Helvetica" panose="020B0604020202020204" pitchFamily="34" charset="0"/>
            </a:endParaRPr>
          </a:p>
          <a:p>
            <a:pPr marL="0" indent="0">
              <a:buNone/>
            </a:pPr>
            <a:endParaRPr lang="en-US" dirty="0">
              <a:solidFill>
                <a:schemeClr val="tx1"/>
              </a:solidFill>
              <a:latin typeface="Helvetica" panose="020B0604020202020204" pitchFamily="34" charset="0"/>
              <a:cs typeface="Helvetica" panose="020B0604020202020204" pitchFamily="34" charset="0"/>
            </a:endParaRPr>
          </a:p>
          <a:p>
            <a:pPr marL="0" indent="0">
              <a:buNone/>
            </a:pPr>
            <a:endParaRPr lang="en-US" dirty="0">
              <a:solidFill>
                <a:schemeClr val="tx1"/>
              </a:solidFill>
              <a:latin typeface="Helvetica" panose="020B0604020202020204" pitchFamily="34" charset="0"/>
              <a:cs typeface="Helvetica" panose="020B0604020202020204" pitchFamily="34" charset="0"/>
            </a:endParaRPr>
          </a:p>
          <a:p>
            <a:r>
              <a:rPr lang="en-US" dirty="0">
                <a:solidFill>
                  <a:schemeClr val="tx1"/>
                </a:solidFill>
                <a:latin typeface="Helvetica" panose="020B0604020202020204" pitchFamily="34" charset="0"/>
                <a:cs typeface="Helvetica" panose="020B0604020202020204" pitchFamily="34" charset="0"/>
              </a:rPr>
              <a:t> Rembunan Kaseh - Perlis</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5568451" y="1620954"/>
            <a:ext cx="3536431" cy="1286808"/>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68451" y="3044165"/>
            <a:ext cx="3536431" cy="1385056"/>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68451" y="4565621"/>
            <a:ext cx="3536431" cy="1590593"/>
          </a:xfrm>
          <a:prstGeom prst="rect">
            <a:avLst/>
          </a:prstGeom>
        </p:spPr>
      </p:pic>
    </p:spTree>
    <p:extLst>
      <p:ext uri="{BB962C8B-B14F-4D97-AF65-F5344CB8AC3E}">
        <p14:creationId xmlns:p14="http://schemas.microsoft.com/office/powerpoint/2010/main" val="23999330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arn(inVertical)">
                                      <p:cBhvr>
                                        <p:cTn id="15" dur="500"/>
                                        <p:tgtEl>
                                          <p:spTgt spid="3">
                                            <p:txEl>
                                              <p:pRg st="4" end="4"/>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Effect transition="in" filter="barn(inVertical)">
                                      <p:cBhvr>
                                        <p:cTn id="18" dur="500"/>
                                        <p:tgtEl>
                                          <p:spTgt spid="3">
                                            <p:txEl>
                                              <p:pRg st="8" end="8"/>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2332" y="458891"/>
            <a:ext cx="7101105" cy="1104900"/>
          </a:xfrm>
        </p:spPr>
        <p:txBody>
          <a:bodyPr/>
          <a:lstStyle/>
          <a:p>
            <a:r>
              <a:rPr lang="en-US" dirty="0">
                <a:solidFill>
                  <a:schemeClr val="accent1"/>
                </a:solidFill>
                <a:latin typeface="Helvetica" panose="020B0604020202020204" pitchFamily="34" charset="0"/>
                <a:cs typeface="Helvetica" panose="020B0604020202020204" pitchFamily="34" charset="0"/>
              </a:rPr>
              <a:t>KOTO panel strength</a:t>
            </a:r>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62328" y="1563791"/>
            <a:ext cx="7938722" cy="3989284"/>
          </a:xfrm>
        </p:spPr>
      </p:pic>
    </p:spTree>
    <p:extLst>
      <p:ext uri="{BB962C8B-B14F-4D97-AF65-F5344CB8AC3E}">
        <p14:creationId xmlns:p14="http://schemas.microsoft.com/office/powerpoint/2010/main" val="1618712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128" y="875110"/>
            <a:ext cx="9858375" cy="1273594"/>
          </a:xfrm>
        </p:spPr>
        <p:txBody>
          <a:bodyPr>
            <a:normAutofit/>
          </a:bodyPr>
          <a:lstStyle/>
          <a:p>
            <a:r>
              <a:rPr lang="en-US" sz="2800" dirty="0">
                <a:solidFill>
                  <a:schemeClr val="accent1"/>
                </a:solidFill>
                <a:latin typeface="Helvetica" panose="020B0604020202020204" pitchFamily="34" charset="0"/>
                <a:cs typeface="Helvetica" panose="020B0604020202020204" pitchFamily="34" charset="0"/>
              </a:rPr>
              <a:t>KOTO form shape and technical specifications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8126" y="1956713"/>
            <a:ext cx="9048749" cy="4167861"/>
          </a:xfrm>
          <a:prstGeom prst="rect">
            <a:avLst/>
          </a:prstGeom>
        </p:spPr>
      </p:pic>
    </p:spTree>
    <p:extLst>
      <p:ext uri="{BB962C8B-B14F-4D97-AF65-F5344CB8AC3E}">
        <p14:creationId xmlns:p14="http://schemas.microsoft.com/office/powerpoint/2010/main" val="13419024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4352" y="381003"/>
            <a:ext cx="7286624" cy="1695450"/>
          </a:xfrm>
        </p:spPr>
        <p:txBody>
          <a:bodyPr/>
          <a:lstStyle/>
          <a:p>
            <a:r>
              <a:rPr lang="en-US" dirty="0">
                <a:solidFill>
                  <a:schemeClr val="accent1"/>
                </a:solidFill>
                <a:latin typeface="Helvetica" panose="020B0604020202020204" pitchFamily="34" charset="0"/>
                <a:cs typeface="Helvetica" panose="020B0604020202020204" pitchFamily="34" charset="0"/>
              </a:rPr>
              <a:t>KOTO ICF sizes and dimensions</a:t>
            </a:r>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96731" y="2000253"/>
            <a:ext cx="8753474" cy="3876675"/>
          </a:xfrm>
        </p:spPr>
      </p:pic>
    </p:spTree>
    <p:extLst>
      <p:ext uri="{BB962C8B-B14F-4D97-AF65-F5344CB8AC3E}">
        <p14:creationId xmlns:p14="http://schemas.microsoft.com/office/powerpoint/2010/main" val="24549722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1828" y="1010777"/>
            <a:ext cx="9423200" cy="1137931"/>
          </a:xfrm>
        </p:spPr>
        <p:txBody>
          <a:bodyPr/>
          <a:lstStyle/>
          <a:p>
            <a:r>
              <a:rPr lang="en-US" dirty="0">
                <a:solidFill>
                  <a:schemeClr val="accent1"/>
                </a:solidFill>
                <a:latin typeface="Helvetica" panose="020B0604020202020204" pitchFamily="34" charset="0"/>
                <a:cs typeface="Helvetica" panose="020B0604020202020204" pitchFamily="34" charset="0"/>
              </a:rPr>
              <a:t>KOTO panel lightweight and reinforced</a:t>
            </a:r>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48925" y="2148704"/>
            <a:ext cx="8279577" cy="3563322"/>
          </a:xfrm>
        </p:spPr>
      </p:pic>
    </p:spTree>
    <p:extLst>
      <p:ext uri="{BB962C8B-B14F-4D97-AF65-F5344CB8AC3E}">
        <p14:creationId xmlns:p14="http://schemas.microsoft.com/office/powerpoint/2010/main" val="11251397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6703" y="733424"/>
            <a:ext cx="8448675" cy="1171575"/>
          </a:xfrm>
        </p:spPr>
        <p:txBody>
          <a:bodyPr/>
          <a:lstStyle/>
          <a:p>
            <a:r>
              <a:rPr lang="en-US" dirty="0">
                <a:solidFill>
                  <a:schemeClr val="accent1"/>
                </a:solidFill>
                <a:latin typeface="Helvetica" panose="020B0604020202020204" pitchFamily="34" charset="0"/>
                <a:cs typeface="Helvetica" panose="020B0604020202020204" pitchFamily="34" charset="0"/>
              </a:rPr>
              <a:t>Typical plans using KOTO ICF panels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0269" y="1810950"/>
            <a:ext cx="4479932" cy="384656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0859" y="1810951"/>
            <a:ext cx="4378904" cy="3846568"/>
          </a:xfrm>
          <a:prstGeom prst="rect">
            <a:avLst/>
          </a:prstGeom>
        </p:spPr>
      </p:pic>
    </p:spTree>
    <p:extLst>
      <p:ext uri="{BB962C8B-B14F-4D97-AF65-F5344CB8AC3E}">
        <p14:creationId xmlns:p14="http://schemas.microsoft.com/office/powerpoint/2010/main" val="1218269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0876" y="1010774"/>
            <a:ext cx="7975432" cy="1137931"/>
          </a:xfrm>
        </p:spPr>
        <p:txBody>
          <a:bodyPr/>
          <a:lstStyle/>
          <a:p>
            <a:r>
              <a:rPr lang="en-US" dirty="0">
                <a:solidFill>
                  <a:schemeClr val="accent1"/>
                </a:solidFill>
                <a:latin typeface="Helvetica" panose="020B0604020202020204" pitchFamily="34" charset="0"/>
                <a:cs typeface="Helvetica" panose="020B0604020202020204" pitchFamily="34" charset="0"/>
              </a:rPr>
              <a:t>Accreditations</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62179" y="1948966"/>
            <a:ext cx="4786162" cy="4089884"/>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872" y="1948968"/>
            <a:ext cx="4454522" cy="4089882"/>
          </a:xfrm>
          <a:prstGeom prst="rect">
            <a:avLst/>
          </a:prstGeom>
        </p:spPr>
      </p:pic>
    </p:spTree>
    <p:extLst>
      <p:ext uri="{BB962C8B-B14F-4D97-AF65-F5344CB8AC3E}">
        <p14:creationId xmlns:p14="http://schemas.microsoft.com/office/powerpoint/2010/main" val="19066954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7136" y="532866"/>
            <a:ext cx="6934200" cy="745487"/>
          </a:xfrm>
        </p:spPr>
        <p:txBody>
          <a:bodyPr>
            <a:normAutofit/>
          </a:bodyPr>
          <a:lstStyle/>
          <a:p>
            <a:r>
              <a:rPr lang="en-US" dirty="0">
                <a:solidFill>
                  <a:schemeClr val="accent1"/>
                </a:solidFill>
                <a:latin typeface="Helvetica" panose="020B0604020202020204" pitchFamily="34" charset="0"/>
                <a:cs typeface="Helvetica" panose="020B0604020202020204" pitchFamily="34" charset="0"/>
              </a:rPr>
              <a:t>Potential clients</a:t>
            </a:r>
          </a:p>
        </p:txBody>
      </p:sp>
      <p:sp>
        <p:nvSpPr>
          <p:cNvPr id="3" name="Content Placeholder 2"/>
          <p:cNvSpPr>
            <a:spLocks noGrp="1"/>
          </p:cNvSpPr>
          <p:nvPr>
            <p:ph idx="1"/>
          </p:nvPr>
        </p:nvSpPr>
        <p:spPr>
          <a:xfrm>
            <a:off x="325489" y="1444467"/>
            <a:ext cx="2698905" cy="764177"/>
          </a:xfrm>
        </p:spPr>
        <p:txBody>
          <a:bodyPr>
            <a:normAutofit/>
          </a:bodyPr>
          <a:lstStyle/>
          <a:p>
            <a:r>
              <a:rPr lang="en-US" sz="1600" dirty="0">
                <a:solidFill>
                  <a:schemeClr val="tx1"/>
                </a:solidFill>
                <a:latin typeface="Her"/>
              </a:rPr>
              <a:t>Ministry of Housing</a:t>
            </a:r>
          </a:p>
          <a:p>
            <a:pPr marL="0" indent="0">
              <a:buNone/>
            </a:pPr>
            <a:endParaRPr lang="en-US" sz="1800" dirty="0"/>
          </a:p>
        </p:txBody>
      </p:sp>
      <p:sp>
        <p:nvSpPr>
          <p:cNvPr id="6" name="Content Placeholder 2"/>
          <p:cNvSpPr txBox="1">
            <a:spLocks/>
          </p:cNvSpPr>
          <p:nvPr/>
        </p:nvSpPr>
        <p:spPr>
          <a:xfrm>
            <a:off x="2726722" y="1437478"/>
            <a:ext cx="2698905" cy="764177"/>
          </a:xfrm>
          <a:prstGeom prst="rect">
            <a:avLst/>
          </a:prstGeom>
        </p:spPr>
        <p:txBody>
          <a:bodyPr vert="horz" lIns="74295" tIns="37148" rIns="74295" bIns="37148"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sz="1625" dirty="0">
                <a:solidFill>
                  <a:schemeClr val="tx1"/>
                </a:solidFill>
                <a:latin typeface="Her"/>
              </a:rPr>
              <a:t>Ministry of Tourism</a:t>
            </a:r>
          </a:p>
          <a:p>
            <a:pPr marL="0" indent="0">
              <a:buNone/>
            </a:pPr>
            <a:endParaRPr lang="en-US" sz="1625" dirty="0">
              <a:latin typeface="Her"/>
            </a:endParaRPr>
          </a:p>
        </p:txBody>
      </p:sp>
      <p:sp>
        <p:nvSpPr>
          <p:cNvPr id="8" name="Content Placeholder 2"/>
          <p:cNvSpPr txBox="1">
            <a:spLocks/>
          </p:cNvSpPr>
          <p:nvPr/>
        </p:nvSpPr>
        <p:spPr>
          <a:xfrm>
            <a:off x="7091083" y="1538646"/>
            <a:ext cx="2312894" cy="536924"/>
          </a:xfrm>
          <a:prstGeom prst="rect">
            <a:avLst/>
          </a:prstGeom>
        </p:spPr>
        <p:txBody>
          <a:bodyPr vert="horz" lIns="74295" tIns="37148" rIns="74295" bIns="37148" rtlCol="0" anchor="ctr">
            <a:normAutofit fontScale="25000" lnSpcReduction="200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sz="5600" dirty="0">
                <a:solidFill>
                  <a:schemeClr val="tx1"/>
                </a:solidFill>
                <a:latin typeface="Her"/>
              </a:rPr>
              <a:t>Royal Commisions for Jubail &amp; Yanbu</a:t>
            </a:r>
          </a:p>
          <a:p>
            <a:pPr marL="0" indent="0">
              <a:buNone/>
            </a:pPr>
            <a:endParaRPr lang="en-US" sz="1625" dirty="0"/>
          </a:p>
        </p:txBody>
      </p:sp>
      <p:sp>
        <p:nvSpPr>
          <p:cNvPr id="10" name="Content Placeholder 2"/>
          <p:cNvSpPr txBox="1">
            <a:spLocks/>
          </p:cNvSpPr>
          <p:nvPr/>
        </p:nvSpPr>
        <p:spPr>
          <a:xfrm>
            <a:off x="7431339" y="3774305"/>
            <a:ext cx="2698906" cy="480430"/>
          </a:xfrm>
          <a:prstGeom prst="rect">
            <a:avLst/>
          </a:prstGeom>
        </p:spPr>
        <p:txBody>
          <a:bodyPr vert="horz" lIns="74295" tIns="37148" rIns="74295" bIns="37148"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buFont typeface="Wingdings" panose="05000000000000000000" pitchFamily="2" charset="2"/>
              <a:buChar char="q"/>
            </a:pPr>
            <a:r>
              <a:rPr lang="en-US" sz="1625" b="1" dirty="0">
                <a:solidFill>
                  <a:schemeClr val="tx1"/>
                </a:solidFill>
                <a:latin typeface="Her"/>
                <a:cs typeface="Helvetica" panose="020B0604020202020204" pitchFamily="34" charset="0"/>
              </a:rPr>
              <a:t>Private Developers</a:t>
            </a:r>
            <a:r>
              <a:rPr lang="en-US" sz="1625" b="1" dirty="0">
                <a:solidFill>
                  <a:schemeClr val="tx1"/>
                </a:solidFill>
                <a:latin typeface="Helvetica" panose="020B0604020202020204" pitchFamily="34" charset="0"/>
                <a:cs typeface="Helvetica" panose="020B0604020202020204" pitchFamily="34" charset="0"/>
              </a:rPr>
              <a:t>:</a:t>
            </a:r>
          </a:p>
          <a:p>
            <a:pPr marL="0" indent="0">
              <a:buNone/>
            </a:pPr>
            <a:endParaRPr lang="en-US" sz="1625" dirty="0"/>
          </a:p>
        </p:txBody>
      </p:sp>
      <p:sp>
        <p:nvSpPr>
          <p:cNvPr id="11" name="Content Placeholder 2"/>
          <p:cNvSpPr txBox="1">
            <a:spLocks/>
          </p:cNvSpPr>
          <p:nvPr/>
        </p:nvSpPr>
        <p:spPr>
          <a:xfrm>
            <a:off x="372089" y="3632430"/>
            <a:ext cx="2698905" cy="764177"/>
          </a:xfrm>
          <a:prstGeom prst="rect">
            <a:avLst/>
          </a:prstGeom>
        </p:spPr>
        <p:txBody>
          <a:bodyPr vert="horz" lIns="74295" tIns="37148" rIns="74295" bIns="37148"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sz="1625" dirty="0">
                <a:solidFill>
                  <a:schemeClr val="tx1"/>
                </a:solidFill>
                <a:latin typeface="Her"/>
              </a:rPr>
              <a:t>Ministry of Defense</a:t>
            </a:r>
          </a:p>
        </p:txBody>
      </p:sp>
      <p:sp>
        <p:nvSpPr>
          <p:cNvPr id="13" name="Content Placeholder 2"/>
          <p:cNvSpPr txBox="1">
            <a:spLocks/>
          </p:cNvSpPr>
          <p:nvPr/>
        </p:nvSpPr>
        <p:spPr>
          <a:xfrm>
            <a:off x="7431342" y="3835176"/>
            <a:ext cx="2804014" cy="2373528"/>
          </a:xfrm>
          <a:prstGeom prst="rect">
            <a:avLst/>
          </a:prstGeom>
        </p:spPr>
        <p:txBody>
          <a:bodyPr vert="horz" lIns="74295" tIns="37148" rIns="74295" bIns="37148"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endParaRPr lang="en-US" sz="1300" dirty="0">
              <a:solidFill>
                <a:schemeClr val="accent1">
                  <a:lumMod val="50000"/>
                </a:schemeClr>
              </a:solidFill>
            </a:endParaRPr>
          </a:p>
          <a:p>
            <a:r>
              <a:rPr lang="en-US" sz="1300" dirty="0">
                <a:solidFill>
                  <a:schemeClr val="accent1">
                    <a:lumMod val="50000"/>
                  </a:schemeClr>
                </a:solidFill>
                <a:latin typeface="Helvetica" panose="020B0604020202020204" pitchFamily="34" charset="0"/>
                <a:cs typeface="Helvetica" panose="020B0604020202020204" pitchFamily="34" charset="0"/>
              </a:rPr>
              <a:t>Dar Al Arkan</a:t>
            </a:r>
          </a:p>
          <a:p>
            <a:r>
              <a:rPr lang="en-US" sz="1300" dirty="0">
                <a:solidFill>
                  <a:schemeClr val="accent1">
                    <a:lumMod val="50000"/>
                  </a:schemeClr>
                </a:solidFill>
                <a:latin typeface="Helvetica" panose="020B0604020202020204" pitchFamily="34" charset="0"/>
                <a:cs typeface="Helvetica" panose="020B0604020202020204" pitchFamily="34" charset="0"/>
              </a:rPr>
              <a:t>Vivenda</a:t>
            </a:r>
          </a:p>
          <a:p>
            <a:r>
              <a:rPr lang="en-US" sz="1300" dirty="0">
                <a:solidFill>
                  <a:schemeClr val="accent1">
                    <a:lumMod val="50000"/>
                  </a:schemeClr>
                </a:solidFill>
                <a:latin typeface="Helvetica" panose="020B0604020202020204" pitchFamily="34" charset="0"/>
                <a:cs typeface="Helvetica" panose="020B0604020202020204" pitchFamily="34" charset="0"/>
              </a:rPr>
              <a:t>Arfal</a:t>
            </a:r>
          </a:p>
          <a:p>
            <a:r>
              <a:rPr lang="en-US" sz="1300" dirty="0">
                <a:solidFill>
                  <a:schemeClr val="accent1">
                    <a:lumMod val="50000"/>
                  </a:schemeClr>
                </a:solidFill>
                <a:latin typeface="Helvetica" panose="020B0604020202020204" pitchFamily="34" charset="0"/>
                <a:cs typeface="Helvetica" panose="020B0604020202020204" pitchFamily="34" charset="0"/>
              </a:rPr>
              <a:t>Al Majdiya</a:t>
            </a:r>
          </a:p>
          <a:p>
            <a:r>
              <a:rPr lang="en-US" sz="1300" dirty="0">
                <a:solidFill>
                  <a:schemeClr val="accent1">
                    <a:lumMod val="50000"/>
                  </a:schemeClr>
                </a:solidFill>
                <a:latin typeface="Helvetica" panose="020B0604020202020204" pitchFamily="34" charset="0"/>
                <a:cs typeface="Helvetica" panose="020B0604020202020204" pitchFamily="34" charset="0"/>
              </a:rPr>
              <a:t>Al Argan</a:t>
            </a:r>
          </a:p>
          <a:p>
            <a:r>
              <a:rPr lang="en-US" sz="1300" dirty="0">
                <a:solidFill>
                  <a:schemeClr val="accent1">
                    <a:lumMod val="50000"/>
                  </a:schemeClr>
                </a:solidFill>
                <a:latin typeface="Helvetica" panose="020B0604020202020204" pitchFamily="34" charset="0"/>
                <a:cs typeface="Helvetica" panose="020B0604020202020204" pitchFamily="34" charset="0"/>
              </a:rPr>
              <a:t>Al Jolan</a:t>
            </a:r>
          </a:p>
          <a:p>
            <a:pPr marL="0" indent="0">
              <a:buNone/>
            </a:pPr>
            <a:endParaRPr lang="en-US" sz="1300" dirty="0">
              <a:solidFill>
                <a:schemeClr val="accent1">
                  <a:lumMod val="50000"/>
                </a:schemeClr>
              </a:solidFill>
            </a:endParaRPr>
          </a:p>
        </p:txBody>
      </p:sp>
      <p:sp>
        <p:nvSpPr>
          <p:cNvPr id="14" name="Content Placeholder 2"/>
          <p:cNvSpPr txBox="1">
            <a:spLocks/>
          </p:cNvSpPr>
          <p:nvPr/>
        </p:nvSpPr>
        <p:spPr>
          <a:xfrm>
            <a:off x="3485071" y="3586997"/>
            <a:ext cx="2952850" cy="764177"/>
          </a:xfrm>
          <a:prstGeom prst="rect">
            <a:avLst/>
          </a:prstGeom>
        </p:spPr>
        <p:txBody>
          <a:bodyPr vert="horz" lIns="74295" tIns="37148" rIns="74295" bIns="37148"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sz="1625" dirty="0">
                <a:solidFill>
                  <a:schemeClr val="tx1"/>
                </a:solidFill>
                <a:latin typeface="Her"/>
              </a:rPr>
              <a:t>National Projects</a:t>
            </a:r>
            <a:r>
              <a:rPr lang="en-US" sz="1625" dirty="0">
                <a:solidFill>
                  <a:schemeClr val="tx1"/>
                </a:solidFill>
              </a:rPr>
              <a:t>:</a:t>
            </a:r>
          </a:p>
        </p:txBody>
      </p:sp>
      <p:sp>
        <p:nvSpPr>
          <p:cNvPr id="25" name="Content Placeholder 2"/>
          <p:cNvSpPr txBox="1">
            <a:spLocks/>
          </p:cNvSpPr>
          <p:nvPr/>
        </p:nvSpPr>
        <p:spPr>
          <a:xfrm>
            <a:off x="5201770" y="1250687"/>
            <a:ext cx="2698905" cy="764177"/>
          </a:xfrm>
          <a:prstGeom prst="rect">
            <a:avLst/>
          </a:prstGeom>
        </p:spPr>
        <p:txBody>
          <a:bodyPr vert="horz" lIns="74295" tIns="37148" rIns="74295" bIns="37148"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sz="1625" dirty="0">
                <a:solidFill>
                  <a:schemeClr val="tx1"/>
                </a:solidFill>
                <a:latin typeface="Her"/>
              </a:rPr>
              <a:t>Saudi Aramco</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65" y="4222586"/>
            <a:ext cx="1434553" cy="1425342"/>
          </a:xfrm>
          <a:prstGeom prst="rect">
            <a:avLst/>
          </a:prstGeom>
          <a:effectLst>
            <a:glow>
              <a:schemeClr val="tx1">
                <a:alpha val="40000"/>
              </a:schemeClr>
            </a:glow>
            <a:outerShdw blurRad="50800" dir="21540000" algn="bl" rotWithShape="0">
              <a:schemeClr val="tx1">
                <a:lumMod val="95000"/>
                <a:alpha val="84000"/>
              </a:schemeClr>
            </a:outerShdw>
            <a:reflection stA="0" endPos="26000" dist="50800" dir="5400000" sy="-100000" algn="bl" rotWithShape="0"/>
          </a:effectLst>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9080" y="2075565"/>
            <a:ext cx="1910994" cy="1121268"/>
          </a:xfrm>
          <a:prstGeom prst="rect">
            <a:avLst/>
          </a:prstGeom>
          <a:effectLst>
            <a:glow>
              <a:schemeClr val="accent1"/>
            </a:glow>
            <a:innerShdw blurRad="63500" dist="50800" dir="13500000">
              <a:prstClr val="black">
                <a:alpha val="50000"/>
              </a:prstClr>
            </a:innerShdw>
            <a:softEdge rad="0"/>
          </a:effectLst>
        </p:spPr>
      </p:pic>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65401" y="4351171"/>
            <a:ext cx="1096544" cy="1112369"/>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97738" y="1807108"/>
            <a:ext cx="1208576" cy="1577404"/>
          </a:xfrm>
          <a:prstGeom prst="rect">
            <a:avLst/>
          </a:prstGeom>
          <a:effectLst>
            <a:outerShdw blurRad="50800" dist="50800" sx="1000" sy="1000" algn="ctr" rotWithShape="0">
              <a:srgbClr val="000000"/>
            </a:outerShdw>
          </a:effectLst>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4429" y="2225673"/>
            <a:ext cx="924988" cy="934091"/>
          </a:xfrm>
          <a:prstGeom prst="rect">
            <a:avLst/>
          </a:prstGeom>
          <a:effectLst>
            <a:outerShdw blurRad="50800" dist="50800" dir="5400000" sx="1000" sy="1000" algn="ctr" rotWithShape="0">
              <a:schemeClr val="accent3"/>
            </a:outerShdw>
          </a:effectLst>
        </p:spPr>
      </p:pic>
      <p:pic>
        <p:nvPicPr>
          <p:cNvPr id="36" name="Picture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82820" y="4243430"/>
            <a:ext cx="1404502" cy="1404502"/>
          </a:xfrm>
          <a:prstGeom prst="rect">
            <a:avLst/>
          </a:prstGeom>
        </p:spPr>
      </p:pic>
      <p:pic>
        <p:nvPicPr>
          <p:cNvPr id="38" name="Picture 37"/>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17567" y="2124445"/>
            <a:ext cx="1259926" cy="1260067"/>
          </a:xfrm>
          <a:prstGeom prst="rect">
            <a:avLst/>
          </a:prstGeom>
        </p:spPr>
      </p:pic>
      <p:pic>
        <p:nvPicPr>
          <p:cNvPr id="4" name="Picture 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85231" y="4438489"/>
            <a:ext cx="1833077" cy="1086957"/>
          </a:xfrm>
          <a:prstGeom prst="rect">
            <a:avLst/>
          </a:prstGeom>
        </p:spPr>
      </p:pic>
    </p:spTree>
    <p:extLst>
      <p:ext uri="{BB962C8B-B14F-4D97-AF65-F5344CB8AC3E}">
        <p14:creationId xmlns:p14="http://schemas.microsoft.com/office/powerpoint/2010/main" val="39042991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arn(inVertical)">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5">
                                            <p:txEl>
                                              <p:pRg st="0" end="0"/>
                                            </p:txEl>
                                          </p:spTgt>
                                        </p:tgtEl>
                                        <p:attrNameLst>
                                          <p:attrName>style.visibility</p:attrName>
                                        </p:attrNameLst>
                                      </p:cBhvr>
                                      <p:to>
                                        <p:strVal val="visible"/>
                                      </p:to>
                                    </p:set>
                                    <p:animEffect transition="in" filter="barn(inVertical)">
                                      <p:cBhvr>
                                        <p:cTn id="22" dur="500"/>
                                        <p:tgtEl>
                                          <p:spTgt spid="2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barn(inVertical)">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animEffect transition="in" filter="wipe(down)">
                                      <p:cBhvr>
                                        <p:cTn id="32" dur="500"/>
                                        <p:tgtEl>
                                          <p:spTgt spid="13">
                                            <p:txEl>
                                              <p:pRg st="1" end="1"/>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13">
                                            <p:txEl>
                                              <p:pRg st="2" end="2"/>
                                            </p:txEl>
                                          </p:spTgt>
                                        </p:tgtEl>
                                        <p:attrNameLst>
                                          <p:attrName>style.visibility</p:attrName>
                                        </p:attrNameLst>
                                      </p:cBhvr>
                                      <p:to>
                                        <p:strVal val="visible"/>
                                      </p:to>
                                    </p:set>
                                    <p:animEffect transition="in" filter="wipe(down)">
                                      <p:cBhvr>
                                        <p:cTn id="35" dur="500"/>
                                        <p:tgtEl>
                                          <p:spTgt spid="13">
                                            <p:txEl>
                                              <p:pRg st="2" end="2"/>
                                            </p:txEl>
                                          </p:spTgt>
                                        </p:tgtEl>
                                      </p:cBhvr>
                                    </p:animEffect>
                                  </p:childTnLst>
                                </p:cTn>
                              </p:par>
                              <p:par>
                                <p:cTn id="36" presetID="22" presetClass="entr" presetSubtype="4" fill="hold" nodeType="withEffect">
                                  <p:stCondLst>
                                    <p:cond delay="0"/>
                                  </p:stCondLst>
                                  <p:childTnLst>
                                    <p:set>
                                      <p:cBhvr>
                                        <p:cTn id="37" dur="1" fill="hold">
                                          <p:stCondLst>
                                            <p:cond delay="0"/>
                                          </p:stCondLst>
                                        </p:cTn>
                                        <p:tgtEl>
                                          <p:spTgt spid="13">
                                            <p:txEl>
                                              <p:pRg st="3" end="3"/>
                                            </p:txEl>
                                          </p:spTgt>
                                        </p:tgtEl>
                                        <p:attrNameLst>
                                          <p:attrName>style.visibility</p:attrName>
                                        </p:attrNameLst>
                                      </p:cBhvr>
                                      <p:to>
                                        <p:strVal val="visible"/>
                                      </p:to>
                                    </p:set>
                                    <p:animEffect transition="in" filter="wipe(down)">
                                      <p:cBhvr>
                                        <p:cTn id="38" dur="500"/>
                                        <p:tgtEl>
                                          <p:spTgt spid="13">
                                            <p:txEl>
                                              <p:pRg st="3" end="3"/>
                                            </p:txEl>
                                          </p:spTgt>
                                        </p:tgtEl>
                                      </p:cBhvr>
                                    </p:animEffect>
                                  </p:childTnLst>
                                </p:cTn>
                              </p:par>
                              <p:par>
                                <p:cTn id="39" presetID="22" presetClass="entr" presetSubtype="4" fill="hold" nodeType="withEffect">
                                  <p:stCondLst>
                                    <p:cond delay="0"/>
                                  </p:stCondLst>
                                  <p:childTnLst>
                                    <p:set>
                                      <p:cBhvr>
                                        <p:cTn id="40" dur="1" fill="hold">
                                          <p:stCondLst>
                                            <p:cond delay="0"/>
                                          </p:stCondLst>
                                        </p:cTn>
                                        <p:tgtEl>
                                          <p:spTgt spid="13">
                                            <p:txEl>
                                              <p:pRg st="4" end="4"/>
                                            </p:txEl>
                                          </p:spTgt>
                                        </p:tgtEl>
                                        <p:attrNameLst>
                                          <p:attrName>style.visibility</p:attrName>
                                        </p:attrNameLst>
                                      </p:cBhvr>
                                      <p:to>
                                        <p:strVal val="visible"/>
                                      </p:to>
                                    </p:set>
                                    <p:animEffect transition="in" filter="wipe(down)">
                                      <p:cBhvr>
                                        <p:cTn id="41" dur="500"/>
                                        <p:tgtEl>
                                          <p:spTgt spid="13">
                                            <p:txEl>
                                              <p:pRg st="4" end="4"/>
                                            </p:txEl>
                                          </p:spTgt>
                                        </p:tgtEl>
                                      </p:cBhvr>
                                    </p:animEffect>
                                  </p:childTnLst>
                                </p:cTn>
                              </p:par>
                              <p:par>
                                <p:cTn id="42" presetID="22" presetClass="entr" presetSubtype="4" fill="hold" nodeType="withEffect">
                                  <p:stCondLst>
                                    <p:cond delay="0"/>
                                  </p:stCondLst>
                                  <p:childTnLst>
                                    <p:set>
                                      <p:cBhvr>
                                        <p:cTn id="43" dur="1" fill="hold">
                                          <p:stCondLst>
                                            <p:cond delay="0"/>
                                          </p:stCondLst>
                                        </p:cTn>
                                        <p:tgtEl>
                                          <p:spTgt spid="13">
                                            <p:txEl>
                                              <p:pRg st="5" end="5"/>
                                            </p:txEl>
                                          </p:spTgt>
                                        </p:tgtEl>
                                        <p:attrNameLst>
                                          <p:attrName>style.visibility</p:attrName>
                                        </p:attrNameLst>
                                      </p:cBhvr>
                                      <p:to>
                                        <p:strVal val="visible"/>
                                      </p:to>
                                    </p:set>
                                    <p:animEffect transition="in" filter="wipe(down)">
                                      <p:cBhvr>
                                        <p:cTn id="44" dur="500"/>
                                        <p:tgtEl>
                                          <p:spTgt spid="13">
                                            <p:txEl>
                                              <p:pRg st="5" end="5"/>
                                            </p:txEl>
                                          </p:spTgt>
                                        </p:tgtEl>
                                      </p:cBhvr>
                                    </p:animEffect>
                                  </p:childTnLst>
                                </p:cTn>
                              </p:par>
                              <p:par>
                                <p:cTn id="45" presetID="22" presetClass="entr" presetSubtype="4" fill="hold" nodeType="withEffect">
                                  <p:stCondLst>
                                    <p:cond delay="0"/>
                                  </p:stCondLst>
                                  <p:childTnLst>
                                    <p:set>
                                      <p:cBhvr>
                                        <p:cTn id="46" dur="1" fill="hold">
                                          <p:stCondLst>
                                            <p:cond delay="0"/>
                                          </p:stCondLst>
                                        </p:cTn>
                                        <p:tgtEl>
                                          <p:spTgt spid="13">
                                            <p:txEl>
                                              <p:pRg st="6" end="6"/>
                                            </p:txEl>
                                          </p:spTgt>
                                        </p:tgtEl>
                                        <p:attrNameLst>
                                          <p:attrName>style.visibility</p:attrName>
                                        </p:attrNameLst>
                                      </p:cBhvr>
                                      <p:to>
                                        <p:strVal val="visible"/>
                                      </p:to>
                                    </p:set>
                                    <p:animEffect transition="in" filter="wipe(down)">
                                      <p:cBhvr>
                                        <p:cTn id="47" dur="500"/>
                                        <p:tgtEl>
                                          <p:spTgt spid="1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0">
                                            <p:txEl>
                                              <p:pRg st="0" end="0"/>
                                            </p:txEl>
                                          </p:spTgt>
                                        </p:tgtEl>
                                        <p:attrNameLst>
                                          <p:attrName>style.visibility</p:attrName>
                                        </p:attrNameLst>
                                      </p:cBhvr>
                                      <p:to>
                                        <p:strVal val="visible"/>
                                      </p:to>
                                    </p:set>
                                    <p:animEffect transition="in" filter="barn(inVertical)">
                                      <p:cBhvr>
                                        <p:cTn id="52" dur="500"/>
                                        <p:tgtEl>
                                          <p:spTgt spid="10">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0" end="0"/>
                                            </p:txEl>
                                          </p:spTgt>
                                        </p:tgtEl>
                                        <p:attrNameLst>
                                          <p:attrName>style.visibility</p:attrName>
                                        </p:attrNameLst>
                                      </p:cBhvr>
                                      <p:to>
                                        <p:strVal val="visible"/>
                                      </p:to>
                                    </p:set>
                                    <p:animEffect transition="in" filter="barn(inVertical)">
                                      <p:cBhvr>
                                        <p:cTn id="57" dur="500"/>
                                        <p:tgtEl>
                                          <p:spTgt spid="14">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11">
                                            <p:txEl>
                                              <p:pRg st="0" end="0"/>
                                            </p:txEl>
                                          </p:spTgt>
                                        </p:tgtEl>
                                        <p:attrNameLst>
                                          <p:attrName>style.visibility</p:attrName>
                                        </p:attrNameLst>
                                      </p:cBhvr>
                                      <p:to>
                                        <p:strVal val="visible"/>
                                      </p:to>
                                    </p:set>
                                    <p:animEffect transition="in" filter="barn(inVertical)">
                                      <p:cBhvr>
                                        <p:cTn id="62" dur="500"/>
                                        <p:tgtEl>
                                          <p:spTgt spid="11">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1000"/>
                                        <p:tgtEl>
                                          <p:spTgt spid="24"/>
                                        </p:tgtEl>
                                      </p:cBhvr>
                                    </p:animEffect>
                                    <p:anim calcmode="lin" valueType="num">
                                      <p:cBhvr>
                                        <p:cTn id="82" dur="1000" fill="hold"/>
                                        <p:tgtEl>
                                          <p:spTgt spid="24"/>
                                        </p:tgtEl>
                                        <p:attrNameLst>
                                          <p:attrName>ppt_x</p:attrName>
                                        </p:attrNameLst>
                                      </p:cBhvr>
                                      <p:tavLst>
                                        <p:tav tm="0">
                                          <p:val>
                                            <p:strVal val="#ppt_x"/>
                                          </p:val>
                                        </p:tav>
                                        <p:tav tm="100000">
                                          <p:val>
                                            <p:strVal val="#ppt_x"/>
                                          </p:val>
                                        </p:tav>
                                      </p:tavLst>
                                    </p:anim>
                                    <p:anim calcmode="lin" valueType="num">
                                      <p:cBhvr>
                                        <p:cTn id="8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fade">
                                      <p:cBhvr>
                                        <p:cTn id="88" dur="1000"/>
                                        <p:tgtEl>
                                          <p:spTgt spid="5"/>
                                        </p:tgtEl>
                                      </p:cBhvr>
                                    </p:animEffect>
                                    <p:anim calcmode="lin" valueType="num">
                                      <p:cBhvr>
                                        <p:cTn id="89" dur="1000" fill="hold"/>
                                        <p:tgtEl>
                                          <p:spTgt spid="5"/>
                                        </p:tgtEl>
                                        <p:attrNameLst>
                                          <p:attrName>ppt_x</p:attrName>
                                        </p:attrNameLst>
                                      </p:cBhvr>
                                      <p:tavLst>
                                        <p:tav tm="0">
                                          <p:val>
                                            <p:strVal val="#ppt_x"/>
                                          </p:val>
                                        </p:tav>
                                        <p:tav tm="100000">
                                          <p:val>
                                            <p:strVal val="#ppt_x"/>
                                          </p:val>
                                        </p:tav>
                                      </p:tavLst>
                                    </p:anim>
                                    <p:anim calcmode="lin" valueType="num">
                                      <p:cBhvr>
                                        <p:cTn id="9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fade">
                                      <p:cBhvr>
                                        <p:cTn id="95" dur="1000"/>
                                        <p:tgtEl>
                                          <p:spTgt spid="36"/>
                                        </p:tgtEl>
                                      </p:cBhvr>
                                    </p:animEffect>
                                    <p:anim calcmode="lin" valueType="num">
                                      <p:cBhvr>
                                        <p:cTn id="96" dur="1000" fill="hold"/>
                                        <p:tgtEl>
                                          <p:spTgt spid="36"/>
                                        </p:tgtEl>
                                        <p:attrNameLst>
                                          <p:attrName>ppt_x</p:attrName>
                                        </p:attrNameLst>
                                      </p:cBhvr>
                                      <p:tavLst>
                                        <p:tav tm="0">
                                          <p:val>
                                            <p:strVal val="#ppt_x"/>
                                          </p:val>
                                        </p:tav>
                                        <p:tav tm="100000">
                                          <p:val>
                                            <p:strVal val="#ppt_x"/>
                                          </p:val>
                                        </p:tav>
                                      </p:tavLst>
                                    </p:anim>
                                    <p:anim calcmode="lin" valueType="num">
                                      <p:cBhvr>
                                        <p:cTn id="9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nodeType="click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fade">
                                      <p:cBhvr>
                                        <p:cTn id="102" dur="1000"/>
                                        <p:tgtEl>
                                          <p:spTgt spid="20"/>
                                        </p:tgtEl>
                                      </p:cBhvr>
                                    </p:animEffect>
                                    <p:anim calcmode="lin" valueType="num">
                                      <p:cBhvr>
                                        <p:cTn id="103" dur="1000" fill="hold"/>
                                        <p:tgtEl>
                                          <p:spTgt spid="20"/>
                                        </p:tgtEl>
                                        <p:attrNameLst>
                                          <p:attrName>ppt_x</p:attrName>
                                        </p:attrNameLst>
                                      </p:cBhvr>
                                      <p:tavLst>
                                        <p:tav tm="0">
                                          <p:val>
                                            <p:strVal val="#ppt_x"/>
                                          </p:val>
                                        </p:tav>
                                        <p:tav tm="100000">
                                          <p:val>
                                            <p:strVal val="#ppt_x"/>
                                          </p:val>
                                        </p:tav>
                                      </p:tavLst>
                                    </p:anim>
                                    <p:anim calcmode="lin" valueType="num">
                                      <p:cBhvr>
                                        <p:cTn id="10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0884" y="571500"/>
            <a:ext cx="6545745" cy="790576"/>
          </a:xfrm>
        </p:spPr>
        <p:txBody>
          <a:bodyPr>
            <a:normAutofit/>
          </a:bodyPr>
          <a:lstStyle/>
          <a:p>
            <a:r>
              <a:rPr lang="en-US" dirty="0">
                <a:solidFill>
                  <a:schemeClr val="accent1"/>
                </a:solidFill>
                <a:latin typeface="Helvetica" panose="020B0604020202020204" pitchFamily="34" charset="0"/>
                <a:cs typeface="Helvetica" panose="020B0604020202020204" pitchFamily="34" charset="0"/>
              </a:rPr>
              <a:t>Design Option - plans</a:t>
            </a:r>
          </a:p>
        </p:txBody>
      </p:sp>
      <p:sp>
        <p:nvSpPr>
          <p:cNvPr id="8" name="Title 1"/>
          <p:cNvSpPr txBox="1">
            <a:spLocks/>
          </p:cNvSpPr>
          <p:nvPr/>
        </p:nvSpPr>
        <p:spPr>
          <a:xfrm>
            <a:off x="632800" y="5451038"/>
            <a:ext cx="1902262" cy="1084606"/>
          </a:xfrm>
          <a:prstGeom prst="rect">
            <a:avLst/>
          </a:prstGeom>
          <a:effectLst/>
        </p:spPr>
        <p:txBody>
          <a:bodyPr vert="horz" lIns="74295" tIns="37148" rIns="74295" bIns="37148"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25" dirty="0">
                <a:latin typeface="Helvetica" panose="020B0604020202020204" pitchFamily="34" charset="0"/>
                <a:cs typeface="Helvetica" panose="020B0604020202020204" pitchFamily="34" charset="0"/>
              </a:rPr>
              <a:t>Ground floor</a:t>
            </a:r>
          </a:p>
        </p:txBody>
      </p:sp>
      <p:sp>
        <p:nvSpPr>
          <p:cNvPr id="9" name="Title 1"/>
          <p:cNvSpPr txBox="1">
            <a:spLocks/>
          </p:cNvSpPr>
          <p:nvPr/>
        </p:nvSpPr>
        <p:spPr>
          <a:xfrm>
            <a:off x="4101451" y="5495485"/>
            <a:ext cx="2039976" cy="995711"/>
          </a:xfrm>
          <a:prstGeom prst="rect">
            <a:avLst/>
          </a:prstGeom>
          <a:effectLst/>
        </p:spPr>
        <p:txBody>
          <a:bodyPr vert="horz" lIns="74295" tIns="37148" rIns="74295" bIns="37148"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25" dirty="0">
                <a:latin typeface="Helvetica" panose="020B0604020202020204" pitchFamily="34" charset="0"/>
                <a:cs typeface="Helvetica" panose="020B0604020202020204" pitchFamily="34" charset="0"/>
              </a:rPr>
              <a:t>First floor</a:t>
            </a:r>
          </a:p>
        </p:txBody>
      </p:sp>
      <p:sp>
        <p:nvSpPr>
          <p:cNvPr id="10" name="Title 1"/>
          <p:cNvSpPr txBox="1">
            <a:spLocks/>
          </p:cNvSpPr>
          <p:nvPr/>
        </p:nvSpPr>
        <p:spPr>
          <a:xfrm>
            <a:off x="7403245" y="5603936"/>
            <a:ext cx="1878884" cy="778808"/>
          </a:xfrm>
          <a:prstGeom prst="rect">
            <a:avLst/>
          </a:prstGeom>
          <a:effectLst/>
        </p:spPr>
        <p:txBody>
          <a:bodyPr vert="horz" lIns="74295" tIns="37148" rIns="74295" bIns="37148"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25" dirty="0">
                <a:latin typeface="Helvetica" panose="020B0604020202020204" pitchFamily="34" charset="0"/>
                <a:cs typeface="Helvetica" panose="020B0604020202020204" pitchFamily="34" charset="0"/>
              </a:rPr>
              <a:t>Second Floor</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2138" y="1442443"/>
            <a:ext cx="2795888" cy="4370340"/>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211" y="1463223"/>
            <a:ext cx="2801021" cy="437836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03933" y="1427282"/>
            <a:ext cx="2805587" cy="4385501"/>
          </a:xfrm>
          <a:prstGeom prst="rect">
            <a:avLst/>
          </a:prstGeom>
        </p:spPr>
      </p:pic>
    </p:spTree>
    <p:extLst>
      <p:ext uri="{BB962C8B-B14F-4D97-AF65-F5344CB8AC3E}">
        <p14:creationId xmlns:p14="http://schemas.microsoft.com/office/powerpoint/2010/main" val="21622181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Effect transition="in" filter="wipe(down)">
                                      <p:cBhvr>
                                        <p:cTn id="26" dur="500"/>
                                        <p:tgtEl>
                                          <p:spTgt spid="8">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wipe(down)">
                                      <p:cBhvr>
                                        <p:cTn id="31" dur="500"/>
                                        <p:tgtEl>
                                          <p:spTgt spid="9">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0">
                                            <p:txEl>
                                              <p:pRg st="0" end="0"/>
                                            </p:txEl>
                                          </p:spTgt>
                                        </p:tgtEl>
                                        <p:attrNameLst>
                                          <p:attrName>style.visibility</p:attrName>
                                        </p:attrNameLst>
                                      </p:cBhvr>
                                      <p:to>
                                        <p:strVal val="visible"/>
                                      </p:to>
                                    </p:set>
                                    <p:animEffect transition="in" filter="wipe(down)">
                                      <p:cBhvr>
                                        <p:cTn id="36"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986" y="642939"/>
            <a:ext cx="7024076" cy="995711"/>
          </a:xfrm>
        </p:spPr>
        <p:txBody>
          <a:bodyPr>
            <a:normAutofit/>
          </a:bodyPr>
          <a:lstStyle/>
          <a:p>
            <a:r>
              <a:rPr lang="en-US" dirty="0">
                <a:solidFill>
                  <a:schemeClr val="accent1"/>
                </a:solidFill>
                <a:latin typeface="Helvetica" panose="020B0604020202020204" pitchFamily="34" charset="0"/>
                <a:cs typeface="Helvetica" panose="020B0604020202020204" pitchFamily="34" charset="0"/>
              </a:rPr>
              <a:t>Design Option - Perspective</a:t>
            </a:r>
          </a:p>
        </p:txBody>
      </p:sp>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13986" y="1638649"/>
            <a:ext cx="9027064" cy="4531995"/>
          </a:xfrm>
          <a:prstGeom prst="rect">
            <a:avLst/>
          </a:prstGeom>
        </p:spPr>
      </p:pic>
    </p:spTree>
    <p:extLst>
      <p:ext uri="{BB962C8B-B14F-4D97-AF65-F5344CB8AC3E}">
        <p14:creationId xmlns:p14="http://schemas.microsoft.com/office/powerpoint/2010/main" val="15159555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0432" y="710358"/>
            <a:ext cx="7007867" cy="995711"/>
          </a:xfrm>
        </p:spPr>
        <p:txBody>
          <a:bodyPr>
            <a:normAutofit/>
          </a:bodyPr>
          <a:lstStyle/>
          <a:p>
            <a:r>
              <a:rPr lang="en-US" dirty="0">
                <a:solidFill>
                  <a:schemeClr val="accent1"/>
                </a:solidFill>
                <a:latin typeface="Helvetica" panose="020B0604020202020204" pitchFamily="34" charset="0"/>
                <a:cs typeface="Helvetica" panose="020B0604020202020204" pitchFamily="34" charset="0"/>
              </a:rPr>
              <a:t>Design Option - Perspective</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435" y="1892684"/>
            <a:ext cx="4701813" cy="3526361"/>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69754" y="1892686"/>
            <a:ext cx="4701813" cy="3526361"/>
          </a:xfrm>
          <a:prstGeom prst="rect">
            <a:avLst/>
          </a:prstGeom>
        </p:spPr>
      </p:pic>
    </p:spTree>
    <p:extLst>
      <p:ext uri="{BB962C8B-B14F-4D97-AF65-F5344CB8AC3E}">
        <p14:creationId xmlns:p14="http://schemas.microsoft.com/office/powerpoint/2010/main" val="41714331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6554" y="311213"/>
            <a:ext cx="6631050" cy="867588"/>
          </a:xfrm>
        </p:spPr>
        <p:txBody>
          <a:bodyPr>
            <a:normAutofit/>
          </a:bodyPr>
          <a:lstStyle/>
          <a:p>
            <a:r>
              <a:rPr lang="en-US" dirty="0">
                <a:solidFill>
                  <a:schemeClr val="accent1"/>
                </a:solidFill>
                <a:latin typeface="Helvetica" panose="020B0604020202020204" pitchFamily="34" charset="0"/>
                <a:cs typeface="Helvetica" panose="020B0604020202020204" pitchFamily="34" charset="0"/>
              </a:rPr>
              <a:t>Design Option - plans</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9460" t="5842" r="15328" b="5207"/>
          <a:stretch/>
        </p:blipFill>
        <p:spPr>
          <a:xfrm>
            <a:off x="806554" y="1360538"/>
            <a:ext cx="2405154" cy="4508776"/>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21510" t="7778" r="19938" b="7778"/>
          <a:stretch/>
        </p:blipFill>
        <p:spPr>
          <a:xfrm>
            <a:off x="3789530" y="1360536"/>
            <a:ext cx="2306240" cy="4547548"/>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21510" t="7778" r="19545" b="7083"/>
          <a:stretch/>
        </p:blipFill>
        <p:spPr>
          <a:xfrm>
            <a:off x="6574759" y="1324789"/>
            <a:ext cx="2575480" cy="4544523"/>
          </a:xfrm>
          <a:prstGeom prst="rect">
            <a:avLst/>
          </a:prstGeom>
        </p:spPr>
      </p:pic>
      <p:sp>
        <p:nvSpPr>
          <p:cNvPr id="8" name="Title 1"/>
          <p:cNvSpPr txBox="1">
            <a:spLocks/>
          </p:cNvSpPr>
          <p:nvPr/>
        </p:nvSpPr>
        <p:spPr>
          <a:xfrm>
            <a:off x="957819" y="5800730"/>
            <a:ext cx="1878884" cy="684113"/>
          </a:xfrm>
          <a:prstGeom prst="rect">
            <a:avLst/>
          </a:prstGeom>
          <a:effectLst/>
        </p:spPr>
        <p:txBody>
          <a:bodyPr vert="horz" lIns="74295" tIns="37148" rIns="74295" bIns="37148"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25" dirty="0">
                <a:latin typeface="Helvetica" panose="020B0604020202020204" pitchFamily="34" charset="0"/>
                <a:cs typeface="Helvetica" panose="020B0604020202020204" pitchFamily="34" charset="0"/>
              </a:rPr>
              <a:t>Ground floor</a:t>
            </a:r>
          </a:p>
        </p:txBody>
      </p:sp>
      <p:sp>
        <p:nvSpPr>
          <p:cNvPr id="9" name="Title 1"/>
          <p:cNvSpPr txBox="1">
            <a:spLocks/>
          </p:cNvSpPr>
          <p:nvPr/>
        </p:nvSpPr>
        <p:spPr>
          <a:xfrm>
            <a:off x="4377663" y="5800725"/>
            <a:ext cx="1878884" cy="774820"/>
          </a:xfrm>
          <a:prstGeom prst="rect">
            <a:avLst/>
          </a:prstGeom>
          <a:effectLst/>
        </p:spPr>
        <p:txBody>
          <a:bodyPr vert="horz" lIns="74295" tIns="37148" rIns="74295" bIns="37148"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25" dirty="0">
                <a:latin typeface="Helvetica" panose="020B0604020202020204" pitchFamily="34" charset="0"/>
                <a:cs typeface="Helvetica" panose="020B0604020202020204" pitchFamily="34" charset="0"/>
              </a:rPr>
              <a:t>First floor</a:t>
            </a:r>
          </a:p>
        </p:txBody>
      </p:sp>
      <p:sp>
        <p:nvSpPr>
          <p:cNvPr id="10" name="Title 1"/>
          <p:cNvSpPr txBox="1">
            <a:spLocks/>
          </p:cNvSpPr>
          <p:nvPr/>
        </p:nvSpPr>
        <p:spPr>
          <a:xfrm>
            <a:off x="6997022" y="5648326"/>
            <a:ext cx="1878884" cy="927219"/>
          </a:xfrm>
          <a:prstGeom prst="rect">
            <a:avLst/>
          </a:prstGeom>
          <a:effectLst/>
        </p:spPr>
        <p:txBody>
          <a:bodyPr vert="horz" lIns="74295" tIns="37148" rIns="74295" bIns="37148"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25" dirty="0">
                <a:latin typeface="Helvetica" panose="020B0604020202020204" pitchFamily="34" charset="0"/>
                <a:cs typeface="Helvetica" panose="020B0604020202020204" pitchFamily="34" charset="0"/>
              </a:rPr>
              <a:t>Second Floor</a:t>
            </a:r>
          </a:p>
        </p:txBody>
      </p:sp>
    </p:spTree>
    <p:extLst>
      <p:ext uri="{BB962C8B-B14F-4D97-AF65-F5344CB8AC3E}">
        <p14:creationId xmlns:p14="http://schemas.microsoft.com/office/powerpoint/2010/main" val="30315214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wipe(down)">
                                      <p:cBhvr>
                                        <p:cTn id="19" dur="500"/>
                                        <p:tgtEl>
                                          <p:spTgt spid="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wipe(down)">
                                      <p:cBhvr>
                                        <p:cTn id="24" dur="500"/>
                                        <p:tgtEl>
                                          <p:spTgt spid="9">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animEffect transition="in" filter="wipe(down)">
                                      <p:cBhvr>
                                        <p:cTn id="29" dur="500"/>
                                        <p:tgtEl>
                                          <p:spTgt spid="10">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7997" y="725836"/>
            <a:ext cx="6934200" cy="995711"/>
          </a:xfrm>
        </p:spPr>
        <p:txBody>
          <a:bodyPr>
            <a:normAutofit/>
          </a:bodyPr>
          <a:lstStyle/>
          <a:p>
            <a:r>
              <a:rPr lang="en-US" dirty="0">
                <a:solidFill>
                  <a:schemeClr val="accent1"/>
                </a:solidFill>
                <a:latin typeface="Helvetica" panose="020B0604020202020204" pitchFamily="34" charset="0"/>
                <a:cs typeface="Helvetica" panose="020B0604020202020204" pitchFamily="34" charset="0"/>
              </a:rPr>
              <a:t>Design Option - Perspective</a:t>
            </a:r>
          </a:p>
        </p:txBody>
      </p:sp>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77999" y="1881187"/>
            <a:ext cx="4786286" cy="3996233"/>
          </a:xfrm>
          <a:prstGeom prst="rect">
            <a:avLst/>
          </a:prstGeom>
        </p:spPr>
      </p:pic>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07783" y="1881190"/>
            <a:ext cx="4666656" cy="4024313"/>
          </a:xfrm>
          <a:prstGeom prst="rect">
            <a:avLst/>
          </a:prstGeom>
        </p:spPr>
      </p:pic>
    </p:spTree>
    <p:extLst>
      <p:ext uri="{BB962C8B-B14F-4D97-AF65-F5344CB8AC3E}">
        <p14:creationId xmlns:p14="http://schemas.microsoft.com/office/powerpoint/2010/main" val="105554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1176" y="419103"/>
            <a:ext cx="6934200" cy="828674"/>
          </a:xfrm>
        </p:spPr>
        <p:txBody>
          <a:bodyPr>
            <a:normAutofit/>
          </a:bodyPr>
          <a:lstStyle/>
          <a:p>
            <a:r>
              <a:rPr lang="en-US" dirty="0">
                <a:solidFill>
                  <a:schemeClr val="accent1"/>
                </a:solidFill>
                <a:latin typeface="Helvetica" panose="020B0604020202020204" pitchFamily="34" charset="0"/>
                <a:cs typeface="Helvetica" panose="020B0604020202020204" pitchFamily="34" charset="0"/>
              </a:rPr>
              <a:t>Design Option - plans</a:t>
            </a:r>
          </a:p>
        </p:txBody>
      </p:sp>
      <p:pic>
        <p:nvPicPr>
          <p:cNvPr id="12" name="Picture 11"/>
          <p:cNvPicPr>
            <a:picLocks noChangeAspect="1"/>
          </p:cNvPicPr>
          <p:nvPr/>
        </p:nvPicPr>
        <p:blipFill rotWithShape="1">
          <a:blip r:embed="rId2">
            <a:extLst>
              <a:ext uri="{28A0092B-C50C-407E-A947-70E740481C1C}">
                <a14:useLocalDpi xmlns:a14="http://schemas.microsoft.com/office/drawing/2010/main" val="0"/>
              </a:ext>
            </a:extLst>
          </a:blip>
          <a:srcRect l="4843" r="8742"/>
          <a:stretch/>
        </p:blipFill>
        <p:spPr>
          <a:xfrm>
            <a:off x="611180" y="1372198"/>
            <a:ext cx="2646760" cy="4536041"/>
          </a:xfrm>
          <a:prstGeom prst="rect">
            <a:avLst/>
          </a:prstGeom>
        </p:spPr>
      </p:pic>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l="9757" r="4508"/>
          <a:stretch/>
        </p:blipFill>
        <p:spPr>
          <a:xfrm>
            <a:off x="3844982" y="1374018"/>
            <a:ext cx="2375892" cy="4534214"/>
          </a:xfrm>
          <a:prstGeom prst="rect">
            <a:avLst/>
          </a:prstGeom>
        </p:spPr>
      </p:pic>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424"/>
          <a:stretch/>
        </p:blipFill>
        <p:spPr>
          <a:xfrm>
            <a:off x="6888231" y="1355015"/>
            <a:ext cx="2614471" cy="4553223"/>
          </a:xfrm>
          <a:prstGeom prst="rect">
            <a:avLst/>
          </a:prstGeom>
        </p:spPr>
      </p:pic>
    </p:spTree>
    <p:extLst>
      <p:ext uri="{BB962C8B-B14F-4D97-AF65-F5344CB8AC3E}">
        <p14:creationId xmlns:p14="http://schemas.microsoft.com/office/powerpoint/2010/main" val="29610243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9727</TotalTime>
  <Words>719</Words>
  <Application>Microsoft Office PowerPoint</Application>
  <PresentationFormat>A4 Paper (210x297 mm)</PresentationFormat>
  <Paragraphs>142</Paragraphs>
  <Slides>28</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Calibri</vt:lpstr>
      <vt:lpstr>Century Gothic</vt:lpstr>
      <vt:lpstr>Helvetica</vt:lpstr>
      <vt:lpstr>Her</vt:lpstr>
      <vt:lpstr>Wingdings</vt:lpstr>
      <vt:lpstr>Wingdings 3</vt:lpstr>
      <vt:lpstr>Slice</vt:lpstr>
      <vt:lpstr>KOTO PRESENTATION</vt:lpstr>
      <vt:lpstr>                KOTO SYSTEM</vt:lpstr>
      <vt:lpstr>Construction System Comparisons </vt:lpstr>
      <vt:lpstr>PowerPoint Presentation</vt:lpstr>
      <vt:lpstr>Overview</vt:lpstr>
      <vt:lpstr>Overview</vt:lpstr>
      <vt:lpstr>Overview</vt:lpstr>
      <vt:lpstr>KOTO Global Reach</vt:lpstr>
      <vt:lpstr>KOTO Industrial Building Solution(IBS)</vt:lpstr>
      <vt:lpstr>KOTO STEM Panels</vt:lpstr>
      <vt:lpstr>KOTO System Process</vt:lpstr>
      <vt:lpstr>KOTO  Projects</vt:lpstr>
      <vt:lpstr>KOTO  Projects</vt:lpstr>
      <vt:lpstr>KOTO  Projects</vt:lpstr>
      <vt:lpstr>KOTO  Projects</vt:lpstr>
      <vt:lpstr>KOTO panel strength</vt:lpstr>
      <vt:lpstr>KOTO form shape and technical specifications </vt:lpstr>
      <vt:lpstr>KOTO ICF sizes and dimensions</vt:lpstr>
      <vt:lpstr>KOTO panel lightweight and reinforced</vt:lpstr>
      <vt:lpstr>Typical plans using KOTO ICF panels </vt:lpstr>
      <vt:lpstr>Accreditations</vt:lpstr>
      <vt:lpstr>Potential clients</vt:lpstr>
      <vt:lpstr>Design Option - plans</vt:lpstr>
      <vt:lpstr>Design Option - Perspective</vt:lpstr>
      <vt:lpstr>Design Option - Perspective</vt:lpstr>
      <vt:lpstr>Design Option - plans</vt:lpstr>
      <vt:lpstr>Design Option - Perspective</vt:lpstr>
      <vt:lpstr>Design Option - plans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ASD ARCHITECTS</dc:title>
  <dc:creator>Tushar Rahman Khan</dc:creator>
  <cp:lastModifiedBy>Mohammad  Yasin</cp:lastModifiedBy>
  <cp:revision>135</cp:revision>
  <cp:lastPrinted>2022-09-04T08:07:26Z</cp:lastPrinted>
  <dcterms:created xsi:type="dcterms:W3CDTF">2022-08-30T07:05:34Z</dcterms:created>
  <dcterms:modified xsi:type="dcterms:W3CDTF">2022-10-04T11:38:32Z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